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76" r:id="rId2"/>
  </p:sldIdLst>
  <p:sldSz cx="9144000" cy="6858000" type="screen4x3"/>
  <p:notesSz cx="6797675" cy="9926638"/>
  <p:defaultTextStyle>
    <a:defPPr>
      <a:defRPr lang="lt-L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38FB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2067" autoAdjust="0"/>
    <p:restoredTop sz="94660"/>
  </p:normalViewPr>
  <p:slideViewPr>
    <p:cSldViewPr>
      <p:cViewPr>
        <p:scale>
          <a:sx n="200" d="100"/>
          <a:sy n="200" d="100"/>
        </p:scale>
        <p:origin x="4397" y="-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4" y="0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/>
          <a:lstStyle>
            <a:lvl1pPr algn="r">
              <a:defRPr sz="1200"/>
            </a:lvl1pPr>
          </a:lstStyle>
          <a:p>
            <a:fld id="{BB514AAB-F63A-4618-847A-917F57CECE58}" type="datetimeFigureOut">
              <a:rPr lang="lt-LT" smtClean="0"/>
              <a:t>2020-10-21</a:t>
            </a:fld>
            <a:endParaRPr lang="lt-LT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6125"/>
            <a:ext cx="4962525" cy="37226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667" tIns="46334" rIns="92667" bIns="46334" rtlCol="0" anchor="ctr"/>
          <a:lstStyle/>
          <a:p>
            <a:endParaRPr lang="lt-LT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5"/>
            <a:ext cx="5438140" cy="4466987"/>
          </a:xfrm>
          <a:prstGeom prst="rect">
            <a:avLst/>
          </a:prstGeom>
        </p:spPr>
        <p:txBody>
          <a:bodyPr vert="horz" lIns="92667" tIns="46334" rIns="92667" bIns="46334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lt-L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2" y="9428584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 anchor="b"/>
          <a:lstStyle>
            <a:lvl1pPr algn="l">
              <a:defRPr sz="1200"/>
            </a:lvl1pPr>
          </a:lstStyle>
          <a:p>
            <a:endParaRPr lang="lt-L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4" y="9428584"/>
            <a:ext cx="2945659" cy="496332"/>
          </a:xfrm>
          <a:prstGeom prst="rect">
            <a:avLst/>
          </a:prstGeom>
        </p:spPr>
        <p:txBody>
          <a:bodyPr vert="horz" lIns="92667" tIns="46334" rIns="92667" bIns="46334" rtlCol="0" anchor="b"/>
          <a:lstStyle>
            <a:lvl1pPr algn="r">
              <a:defRPr sz="1200"/>
            </a:lvl1pPr>
          </a:lstStyle>
          <a:p>
            <a:fld id="{D70AF093-8798-4513-AADE-6E35F83CDE07}" type="slidenum">
              <a:rPr lang="lt-LT" smtClean="0"/>
              <a:t>‹#›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15256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kaidrės vaizdo vietos rezervavimo ženkla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astabų vietos rezervavimo ženkl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70AF093-8798-4513-AADE-6E35F83CDE07}" type="slidenum">
              <a:rPr lang="lt-LT" smtClean="0"/>
              <a:t>1</a:t>
            </a:fld>
            <a:endParaRPr lang="lt-LT"/>
          </a:p>
        </p:txBody>
      </p:sp>
    </p:spTree>
    <p:extLst>
      <p:ext uri="{BB962C8B-B14F-4D97-AF65-F5344CB8AC3E}">
        <p14:creationId xmlns:p14="http://schemas.microsoft.com/office/powerpoint/2010/main" val="28144556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Pavadinimo skaidr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antraštė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lt-LT" smtClean="0"/>
              <a:t>Spustelėkite ruošinio paantraštės stiliui keisti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Pavadinimas ir vertikalus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us pavadinimas ir tekst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us pavadinima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Vertikalaus teksto vietos rezervavimo ženklas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Pavadinimas ir turiny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kcijos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 turinia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yg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4" name="Turinio vietos rezervavimo ženklas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5" name="Teksto vietos rezervavimo ženklas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6" name="Turinio vietos rezervavimo ženklas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7" name="Datos vietos rezervavimo ženklas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2020-10-21</a:t>
            </a:fld>
            <a:endParaRPr lang="lt-LT"/>
          </a:p>
        </p:txBody>
      </p:sp>
      <p:sp>
        <p:nvSpPr>
          <p:cNvPr id="8" name="Poraštės vietos rezervavimo ženklas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9" name="Skaidrės numerio vietos rezervavimo ženklas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k pavadinima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Datos vietos rezervavimo ženklas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2020-10-21</a:t>
            </a:fld>
            <a:endParaRPr lang="lt-LT"/>
          </a:p>
        </p:txBody>
      </p:sp>
      <p:sp>
        <p:nvSpPr>
          <p:cNvPr id="4" name="Poraštės vietos rezervavimo ženklas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5" name="Skaidrės numerio vietos rezervavimo ženklas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ušč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os vietos rezervavimo ženklas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2020-10-21</a:t>
            </a:fld>
            <a:endParaRPr lang="lt-LT"/>
          </a:p>
        </p:txBody>
      </p:sp>
      <p:sp>
        <p:nvSpPr>
          <p:cNvPr id="3" name="Poraštės vietos rezervavimo ženklas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4" name="Skaidrės numerio vietos rezervavimo ženklas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Turiny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urinio vietos rezervavimo ženklas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aveikslėlis ir antrašt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Antraštė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Paveikslėlio vietos rezervavimo ženklas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lt-LT"/>
          </a:p>
        </p:txBody>
      </p:sp>
      <p:sp>
        <p:nvSpPr>
          <p:cNvPr id="4" name="Teksto vietos rezervavimo ženklas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lt-LT" smtClean="0"/>
              <a:t>Spustelėkite ruošinio teksto stiliams keisti</a:t>
            </a:r>
          </a:p>
        </p:txBody>
      </p:sp>
      <p:sp>
        <p:nvSpPr>
          <p:cNvPr id="5" name="Datos vietos rezervavimo ženklas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56D04-A3C8-49D4-B877-B45534FE3A10}" type="datetimeFigureOut">
              <a:rPr lang="lt-LT" smtClean="0"/>
              <a:t>2020-10-21</a:t>
            </a:fld>
            <a:endParaRPr lang="lt-LT"/>
          </a:p>
        </p:txBody>
      </p:sp>
      <p:sp>
        <p:nvSpPr>
          <p:cNvPr id="6" name="Poraštės vietos rezervavimo ženklas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lt-LT"/>
          </a:p>
        </p:txBody>
      </p:sp>
      <p:sp>
        <p:nvSpPr>
          <p:cNvPr id="7" name="Skaidrės numerio vietos rezervavimo ženklas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avadinimo vietos rezervavimo ženkla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lt-LT" smtClean="0"/>
              <a:t>Spustelėkite, jei norite keisite ruoš. pav. stilių</a:t>
            </a:r>
            <a:endParaRPr lang="lt-LT"/>
          </a:p>
        </p:txBody>
      </p:sp>
      <p:sp>
        <p:nvSpPr>
          <p:cNvPr id="3" name="Teksto vietos rezervavimo ženklas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lt-LT" smtClean="0"/>
              <a:t>Spustelėkite ruošinio teksto stiliams keisti</a:t>
            </a:r>
          </a:p>
          <a:p>
            <a:pPr lvl="1"/>
            <a:r>
              <a:rPr lang="lt-LT" smtClean="0"/>
              <a:t>Antras lygmuo</a:t>
            </a:r>
          </a:p>
          <a:p>
            <a:pPr lvl="2"/>
            <a:r>
              <a:rPr lang="lt-LT" smtClean="0"/>
              <a:t>Trečias lygmuo</a:t>
            </a:r>
          </a:p>
          <a:p>
            <a:pPr lvl="3"/>
            <a:r>
              <a:rPr lang="lt-LT" smtClean="0"/>
              <a:t>Ketvirtas lygmuo</a:t>
            </a:r>
          </a:p>
          <a:p>
            <a:pPr lvl="4"/>
            <a:r>
              <a:rPr lang="lt-LT" smtClean="0"/>
              <a:t>Penktas lygmuo</a:t>
            </a:r>
            <a:endParaRPr lang="lt-LT"/>
          </a:p>
        </p:txBody>
      </p:sp>
      <p:sp>
        <p:nvSpPr>
          <p:cNvPr id="4" name="Datos vietos rezervavimo ženklas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56D04-A3C8-49D4-B877-B45534FE3A10}" type="datetimeFigureOut">
              <a:rPr lang="lt-LT" smtClean="0"/>
              <a:t>2020-10-21</a:t>
            </a:fld>
            <a:endParaRPr lang="lt-LT"/>
          </a:p>
        </p:txBody>
      </p:sp>
      <p:sp>
        <p:nvSpPr>
          <p:cNvPr id="5" name="Poraštės vietos rezervavimo ženklas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lt-LT"/>
          </a:p>
        </p:txBody>
      </p:sp>
      <p:sp>
        <p:nvSpPr>
          <p:cNvPr id="6" name="Skaidrės numerio vietos rezervavimo ženklas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26E2A6-6D93-4997-8D45-933F879E6E5B}" type="slidenum">
              <a:rPr lang="lt-LT" smtClean="0"/>
              <a:t>‹#›</a:t>
            </a:fld>
            <a:endParaRPr lang="lt-L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lt-L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3375572" y="398753"/>
            <a:ext cx="1008112" cy="4921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Direktorius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657383" y="1051142"/>
            <a:ext cx="1157153" cy="356109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Administravimo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1110926" y="1772816"/>
            <a:ext cx="1062981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rgbClr val="7030A0"/>
                </a:solidFill>
              </a:rPr>
              <a:t>Įsigijimų valdymo ir priežiūros skyrius</a:t>
            </a:r>
          </a:p>
        </p:txBody>
      </p:sp>
      <p:sp>
        <p:nvSpPr>
          <p:cNvPr id="12" name="Rectangle 11"/>
          <p:cNvSpPr/>
          <p:nvPr/>
        </p:nvSpPr>
        <p:spPr>
          <a:xfrm>
            <a:off x="6794145" y="1780950"/>
            <a:ext cx="1202468" cy="42391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rgbClr val="7030A0"/>
                </a:solidFill>
              </a:rPr>
              <a:t>Direktoriaus </a:t>
            </a:r>
            <a:r>
              <a:rPr lang="lt-LT" sz="800" dirty="0" smtClean="0">
                <a:solidFill>
                  <a:srgbClr val="7030A0"/>
                </a:solidFill>
              </a:rPr>
              <a:t>pavaduotojas sistemoms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3569" y="47928"/>
            <a:ext cx="8352928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GYNYBOS RESURS</a:t>
            </a:r>
            <a:r>
              <a:rPr lang="lt-LT" sz="1200" b="1" dirty="0" smtClean="0"/>
              <a:t>Ų AGENTŪRA</a:t>
            </a:r>
            <a:r>
              <a:rPr lang="en-US" sz="1200" b="1" dirty="0" smtClean="0"/>
              <a:t> </a:t>
            </a:r>
            <a:r>
              <a:rPr lang="lt-LT" sz="1200" b="1" dirty="0" smtClean="0"/>
              <a:t>PRIE KRAŠTO APSAUGOS MINISTERIJOS                       </a:t>
            </a:r>
            <a:r>
              <a:rPr lang="lt-LT" sz="900" b="1" dirty="0" smtClean="0"/>
              <a:t> </a:t>
            </a:r>
            <a:r>
              <a:rPr lang="lt-LT" sz="900" dirty="0" smtClean="0"/>
              <a:t>PATVIRTINTA</a:t>
            </a:r>
            <a:r>
              <a:rPr lang="lt-LT" sz="1200" b="1" dirty="0" smtClean="0"/>
              <a:t>			                    				                     </a:t>
            </a:r>
            <a:r>
              <a:rPr lang="lt-LT" sz="900" dirty="0" smtClean="0"/>
              <a:t> </a:t>
            </a:r>
            <a:r>
              <a:rPr lang="lt-LT" sz="900" dirty="0"/>
              <a:t>Lietuvos Respublikos krašto apsaugos ministro</a:t>
            </a:r>
            <a:endParaRPr lang="lt-LT" sz="900" dirty="0" smtClean="0"/>
          </a:p>
          <a:p>
            <a:r>
              <a:rPr lang="lt-LT" sz="900" dirty="0" smtClean="0"/>
              <a:t>					                              2017 m. rugpjūčio 30 d. įsakymu Nr. V-794</a:t>
            </a:r>
          </a:p>
          <a:p>
            <a:pPr lvl="0"/>
            <a:r>
              <a:rPr lang="lt-LT" sz="1100" dirty="0" smtClean="0"/>
              <a:t>					                      </a:t>
            </a:r>
            <a:r>
              <a:rPr lang="lt-LT" sz="1100" dirty="0">
                <a:solidFill>
                  <a:prstClr val="black"/>
                </a:solidFill>
              </a:rPr>
              <a:t> (</a:t>
            </a:r>
            <a:r>
              <a:rPr lang="lt-LT" sz="900" dirty="0">
                <a:solidFill>
                  <a:prstClr val="black"/>
                </a:solidFill>
              </a:rPr>
              <a:t>Lietuvos Respublikos krašto apsaugos ministro</a:t>
            </a:r>
          </a:p>
          <a:p>
            <a:pPr lvl="0"/>
            <a:r>
              <a:rPr lang="lt-LT" sz="1100" dirty="0">
                <a:solidFill>
                  <a:prstClr val="black"/>
                </a:solidFill>
              </a:rPr>
              <a:t>					</a:t>
            </a:r>
            <a:r>
              <a:rPr lang="lt-LT" sz="900" dirty="0">
                <a:solidFill>
                  <a:prstClr val="black"/>
                </a:solidFill>
              </a:rPr>
              <a:t>                             </a:t>
            </a:r>
            <a:r>
              <a:rPr lang="lt-LT" sz="900" dirty="0" smtClean="0">
                <a:solidFill>
                  <a:prstClr val="black"/>
                </a:solidFill>
              </a:rPr>
              <a:t>20</a:t>
            </a:r>
            <a:r>
              <a:rPr lang="en-US" sz="900" dirty="0" smtClean="0">
                <a:solidFill>
                  <a:prstClr val="black"/>
                </a:solidFill>
              </a:rPr>
              <a:t>20</a:t>
            </a:r>
            <a:r>
              <a:rPr lang="lt-LT" sz="900" dirty="0" smtClean="0">
                <a:solidFill>
                  <a:prstClr val="black"/>
                </a:solidFill>
              </a:rPr>
              <a:t> </a:t>
            </a:r>
            <a:r>
              <a:rPr lang="lt-LT" sz="900" dirty="0">
                <a:solidFill>
                  <a:prstClr val="black"/>
                </a:solidFill>
              </a:rPr>
              <a:t>m. </a:t>
            </a:r>
            <a:r>
              <a:rPr lang="lt-LT" sz="900" dirty="0" smtClean="0">
                <a:solidFill>
                  <a:prstClr val="black"/>
                </a:solidFill>
              </a:rPr>
              <a:t>spalio 21 d</a:t>
            </a:r>
            <a:r>
              <a:rPr lang="lt-LT" sz="900" dirty="0">
                <a:solidFill>
                  <a:prstClr val="black"/>
                </a:solidFill>
              </a:rPr>
              <a:t>. įsakymo Nr. </a:t>
            </a:r>
            <a:r>
              <a:rPr lang="lt-LT" sz="900" smtClean="0">
                <a:solidFill>
                  <a:prstClr val="black"/>
                </a:solidFill>
              </a:rPr>
              <a:t>V-842 redakcija</a:t>
            </a:r>
            <a:r>
              <a:rPr lang="lt-LT" sz="900" dirty="0">
                <a:solidFill>
                  <a:prstClr val="black"/>
                </a:solidFill>
              </a:rPr>
              <a:t>)</a:t>
            </a:r>
          </a:p>
          <a:p>
            <a:r>
              <a:rPr lang="lt-LT" sz="1100" dirty="0" smtClean="0"/>
              <a:t>					</a:t>
            </a:r>
            <a:r>
              <a:rPr lang="lt-LT" sz="900" dirty="0"/>
              <a:t>                      </a:t>
            </a:r>
            <a:r>
              <a:rPr lang="lt-LT" sz="900" dirty="0" smtClean="0"/>
              <a:t>       </a:t>
            </a:r>
            <a:endParaRPr lang="lt-LT" sz="1100" dirty="0"/>
          </a:p>
        </p:txBody>
      </p:sp>
      <p:cxnSp>
        <p:nvCxnSpPr>
          <p:cNvPr id="25" name="Straight Connector 24"/>
          <p:cNvCxnSpPr>
            <a:stCxn id="3" idx="2"/>
          </p:cNvCxnSpPr>
          <p:nvPr/>
        </p:nvCxnSpPr>
        <p:spPr>
          <a:xfrm>
            <a:off x="3879628" y="890933"/>
            <a:ext cx="0" cy="66769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6085582" y="4377650"/>
            <a:ext cx="1103292" cy="51219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Autotransporto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6074737" y="2371563"/>
            <a:ext cx="1062981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t-LT" sz="800" dirty="0" smtClean="0">
              <a:solidFill>
                <a:srgbClr val="7030A0"/>
              </a:solidFill>
            </a:endParaRPr>
          </a:p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Ginkluotės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5968523" y="5111062"/>
            <a:ext cx="1062981" cy="47420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Aprangos ir kario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3437458" y="5107265"/>
            <a:ext cx="1062981" cy="4724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Amunicijos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681997" y="3071954"/>
            <a:ext cx="1062981" cy="50106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Jūrų ir oro </a:t>
            </a:r>
            <a:r>
              <a:rPr lang="lt-LT" sz="800" smtClean="0">
                <a:solidFill>
                  <a:srgbClr val="7030A0"/>
                </a:solidFill>
              </a:rPr>
              <a:t>kovos platformų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726166" y="5119598"/>
            <a:ext cx="1062981" cy="472481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Maisto ir ūkinių prekių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38" name="Straight Connector 37"/>
          <p:cNvCxnSpPr/>
          <p:nvPr/>
        </p:nvCxnSpPr>
        <p:spPr>
          <a:xfrm>
            <a:off x="7404326" y="2294936"/>
            <a:ext cx="28958" cy="233880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Rectangle 72"/>
          <p:cNvSpPr/>
          <p:nvPr/>
        </p:nvSpPr>
        <p:spPr>
          <a:xfrm>
            <a:off x="7542713" y="5131855"/>
            <a:ext cx="1062981" cy="467137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b="1" dirty="0" smtClean="0">
                <a:solidFill>
                  <a:schemeClr val="accent4"/>
                </a:solidFill>
              </a:rPr>
              <a:t>Medicinos priemonių, įrangos  ir vaistų skyrius</a:t>
            </a:r>
            <a:endParaRPr lang="lt-LT" sz="800" b="1" dirty="0">
              <a:solidFill>
                <a:schemeClr val="accent4"/>
              </a:solidFill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115616" y="3325463"/>
            <a:ext cx="1062981" cy="504056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chemeClr val="accent4"/>
                </a:solidFill>
              </a:rPr>
              <a:t>Kokybės užtikrinimo ir testavimų skyrius</a:t>
            </a:r>
            <a:endParaRPr lang="lt-LT" sz="800" dirty="0">
              <a:solidFill>
                <a:schemeClr val="accent4"/>
              </a:solidFill>
            </a:endParaRPr>
          </a:p>
        </p:txBody>
      </p:sp>
      <p:cxnSp>
        <p:nvCxnSpPr>
          <p:cNvPr id="67" name="Straight Connector 66"/>
          <p:cNvCxnSpPr/>
          <p:nvPr/>
        </p:nvCxnSpPr>
        <p:spPr>
          <a:xfrm flipH="1">
            <a:off x="971600" y="1556792"/>
            <a:ext cx="8218" cy="20162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3" name="Straight Connector 82"/>
          <p:cNvCxnSpPr/>
          <p:nvPr/>
        </p:nvCxnSpPr>
        <p:spPr>
          <a:xfrm>
            <a:off x="971600" y="3573016"/>
            <a:ext cx="1393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Connector 85"/>
          <p:cNvCxnSpPr/>
          <p:nvPr/>
        </p:nvCxnSpPr>
        <p:spPr>
          <a:xfrm>
            <a:off x="971600" y="1556792"/>
            <a:ext cx="6423779" cy="183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1" name="Rectangle 90"/>
          <p:cNvSpPr/>
          <p:nvPr/>
        </p:nvSpPr>
        <p:spPr>
          <a:xfrm>
            <a:off x="7681997" y="2370887"/>
            <a:ext cx="1078140" cy="50405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Stebėjimo</a:t>
            </a:r>
            <a:r>
              <a:rPr lang="en-US" sz="800" dirty="0" smtClean="0">
                <a:solidFill>
                  <a:srgbClr val="7030A0"/>
                </a:solidFill>
              </a:rPr>
              <a:t>, </a:t>
            </a:r>
            <a:r>
              <a:rPr lang="en-US" sz="800" dirty="0" err="1" smtClean="0">
                <a:solidFill>
                  <a:srgbClr val="7030A0"/>
                </a:solidFill>
              </a:rPr>
              <a:t>navigacijos</a:t>
            </a:r>
            <a:r>
              <a:rPr lang="en-US" sz="800" dirty="0" smtClean="0">
                <a:solidFill>
                  <a:srgbClr val="7030A0"/>
                </a:solidFill>
              </a:rPr>
              <a:t> </a:t>
            </a:r>
            <a:r>
              <a:rPr lang="en-US" sz="800" dirty="0" err="1" smtClean="0">
                <a:solidFill>
                  <a:srgbClr val="7030A0"/>
                </a:solidFill>
              </a:rPr>
              <a:t>ir</a:t>
            </a:r>
            <a:r>
              <a:rPr lang="en-US" sz="800" dirty="0" smtClean="0">
                <a:solidFill>
                  <a:srgbClr val="7030A0"/>
                </a:solidFill>
              </a:rPr>
              <a:t> </a:t>
            </a:r>
            <a:r>
              <a:rPr lang="en-US" sz="800" dirty="0" err="1" smtClean="0">
                <a:solidFill>
                  <a:srgbClr val="7030A0"/>
                </a:solidFill>
              </a:rPr>
              <a:t>elektroni</a:t>
            </a:r>
            <a:r>
              <a:rPr lang="lt-LT" sz="800" dirty="0" err="1" smtClean="0">
                <a:solidFill>
                  <a:srgbClr val="7030A0"/>
                </a:solidFill>
              </a:rPr>
              <a:t>nės</a:t>
            </a:r>
            <a:r>
              <a:rPr lang="lt-LT" sz="800" dirty="0" smtClean="0">
                <a:solidFill>
                  <a:srgbClr val="7030A0"/>
                </a:solidFill>
              </a:rPr>
              <a:t> kovos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93" name="Straight Connector 92"/>
          <p:cNvCxnSpPr/>
          <p:nvPr/>
        </p:nvCxnSpPr>
        <p:spPr>
          <a:xfrm>
            <a:off x="3030536" y="5733256"/>
            <a:ext cx="50480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9" name="Rectangle 48"/>
          <p:cNvSpPr/>
          <p:nvPr/>
        </p:nvSpPr>
        <p:spPr>
          <a:xfrm>
            <a:off x="3402636" y="6040277"/>
            <a:ext cx="1144154" cy="523326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Cheminės, biologinės ir radiacinės apsaugos priemonių ir įrangos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3438244" y="1772816"/>
            <a:ext cx="1240600" cy="43204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rgbClr val="7030A0"/>
                </a:solidFill>
              </a:rPr>
              <a:t>Direktoriaus </a:t>
            </a:r>
            <a:r>
              <a:rPr lang="lt-LT" sz="800" dirty="0" smtClean="0">
                <a:solidFill>
                  <a:srgbClr val="7030A0"/>
                </a:solidFill>
              </a:rPr>
              <a:t>pavaduotojas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69" name="Straight Connector 68"/>
          <p:cNvCxnSpPr/>
          <p:nvPr/>
        </p:nvCxnSpPr>
        <p:spPr>
          <a:xfrm>
            <a:off x="971600" y="2852936"/>
            <a:ext cx="1393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Rectangle 63"/>
          <p:cNvSpPr/>
          <p:nvPr/>
        </p:nvSpPr>
        <p:spPr>
          <a:xfrm>
            <a:off x="1925333" y="5522431"/>
            <a:ext cx="1106582" cy="43204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Departamento</a:t>
            </a:r>
          </a:p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direktorius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18" name="Straight Connector 17"/>
          <p:cNvCxnSpPr>
            <a:stCxn id="61" idx="2"/>
          </p:cNvCxnSpPr>
          <p:nvPr/>
        </p:nvCxnSpPr>
        <p:spPr>
          <a:xfrm flipH="1">
            <a:off x="4055046" y="2204864"/>
            <a:ext cx="3498" cy="147616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Connector 64"/>
          <p:cNvCxnSpPr/>
          <p:nvPr/>
        </p:nvCxnSpPr>
        <p:spPr>
          <a:xfrm>
            <a:off x="971600" y="2060848"/>
            <a:ext cx="13932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Rectangle 70"/>
          <p:cNvSpPr/>
          <p:nvPr/>
        </p:nvSpPr>
        <p:spPr>
          <a:xfrm>
            <a:off x="7681998" y="3813174"/>
            <a:ext cx="1062981" cy="52017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Karybos standartizacijos ir nacionalinio kodifikavimo biuras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76" name="Straight Connector 75"/>
          <p:cNvCxnSpPr/>
          <p:nvPr/>
        </p:nvCxnSpPr>
        <p:spPr>
          <a:xfrm flipV="1">
            <a:off x="4056597" y="1564926"/>
            <a:ext cx="0" cy="2160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8" name="Rectangle 77"/>
          <p:cNvSpPr/>
          <p:nvPr/>
        </p:nvSpPr>
        <p:spPr>
          <a:xfrm>
            <a:off x="2843808" y="2636912"/>
            <a:ext cx="1062981" cy="5372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I Pirkimų organizavimo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4229099" y="2636912"/>
            <a:ext cx="1062981" cy="537287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II Pirkimų organizavimo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1115616" y="2564904"/>
            <a:ext cx="1104657" cy="57606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>
                <a:solidFill>
                  <a:srgbClr val="7030A0"/>
                </a:solidFill>
              </a:rPr>
              <a:t>Tyrimų ir technologijų skyrius</a:t>
            </a:r>
          </a:p>
        </p:txBody>
      </p:sp>
      <p:sp>
        <p:nvSpPr>
          <p:cNvPr id="82" name="Rectangle 81"/>
          <p:cNvSpPr/>
          <p:nvPr/>
        </p:nvSpPr>
        <p:spPr>
          <a:xfrm>
            <a:off x="4709997" y="6033250"/>
            <a:ext cx="1095320" cy="530353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Lauko įrangos ir degalų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66" name="Rectangle 65"/>
          <p:cNvSpPr/>
          <p:nvPr/>
        </p:nvSpPr>
        <p:spPr>
          <a:xfrm>
            <a:off x="4055046" y="1056397"/>
            <a:ext cx="1157153" cy="1754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rgbClr val="7030A0"/>
                </a:solidFill>
              </a:rPr>
              <a:t>Vyr</a:t>
            </a:r>
            <a:r>
              <a:rPr lang="en-US" sz="800" dirty="0" smtClean="0">
                <a:solidFill>
                  <a:srgbClr val="7030A0"/>
                </a:solidFill>
              </a:rPr>
              <a:t>. p</a:t>
            </a:r>
            <a:r>
              <a:rPr lang="lt-LT" sz="800" dirty="0" smtClean="0">
                <a:solidFill>
                  <a:srgbClr val="7030A0"/>
                </a:solidFill>
              </a:rPr>
              <a:t>atarėjas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5582" y="3787797"/>
            <a:ext cx="1100886" cy="420659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Ryšių ir valdymo sistemų 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20" name="Rectangle 119"/>
          <p:cNvSpPr/>
          <p:nvPr/>
        </p:nvSpPr>
        <p:spPr>
          <a:xfrm>
            <a:off x="5364161" y="1056397"/>
            <a:ext cx="1157153" cy="350854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Biudžeto</a:t>
            </a:r>
            <a:r>
              <a:rPr lang="en-US" sz="800" dirty="0" smtClean="0">
                <a:solidFill>
                  <a:srgbClr val="7030A0"/>
                </a:solidFill>
              </a:rPr>
              <a:t> </a:t>
            </a:r>
            <a:r>
              <a:rPr lang="lt-LT" sz="800" dirty="0" smtClean="0">
                <a:solidFill>
                  <a:srgbClr val="7030A0"/>
                </a:solidFill>
              </a:rPr>
              <a:t>skyrius</a:t>
            </a:r>
            <a:endParaRPr lang="lt-LT" sz="800" dirty="0">
              <a:solidFill>
                <a:srgbClr val="7030A0"/>
              </a:solidFill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1744137" y="4850693"/>
            <a:ext cx="1467594" cy="338554"/>
          </a:xfrm>
          <a:prstGeom prst="rect">
            <a:avLst/>
          </a:prstGeom>
          <a:noFill/>
          <a:ln w="28575"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 smtClean="0">
                <a:solidFill>
                  <a:srgbClr val="7030A0"/>
                </a:solidFill>
              </a:rPr>
              <a:t>ATSARG</a:t>
            </a:r>
            <a:r>
              <a:rPr lang="lt-LT" sz="800" b="1" dirty="0" smtClean="0">
                <a:solidFill>
                  <a:srgbClr val="7030A0"/>
                </a:solidFill>
              </a:rPr>
              <a:t>Ų VALDYMO DEPARTAMENTAS</a:t>
            </a:r>
            <a:endParaRPr lang="lt-LT" sz="800" b="1" dirty="0">
              <a:solidFill>
                <a:srgbClr val="7030A0"/>
              </a:solidFill>
            </a:endParaRPr>
          </a:p>
        </p:txBody>
      </p:sp>
      <p:cxnSp>
        <p:nvCxnSpPr>
          <p:cNvPr id="145" name="Straight Connector 144"/>
          <p:cNvCxnSpPr>
            <a:endCxn id="128" idx="0"/>
          </p:cNvCxnSpPr>
          <p:nvPr/>
        </p:nvCxnSpPr>
        <p:spPr>
          <a:xfrm flipH="1">
            <a:off x="2477934" y="1501664"/>
            <a:ext cx="14924" cy="334902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8" name="Rectangle 147"/>
          <p:cNvSpPr/>
          <p:nvPr/>
        </p:nvSpPr>
        <p:spPr>
          <a:xfrm>
            <a:off x="2843808" y="3429001"/>
            <a:ext cx="1062981" cy="504056"/>
          </a:xfrm>
          <a:prstGeom prst="rect">
            <a:avLst/>
          </a:prstGeom>
          <a:noFill/>
          <a:ln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b="1" dirty="0" smtClean="0">
                <a:solidFill>
                  <a:schemeClr val="accent4"/>
                </a:solidFill>
              </a:rPr>
              <a:t>III </a:t>
            </a:r>
            <a:r>
              <a:rPr lang="lt-LT" sz="800" b="1" dirty="0">
                <a:solidFill>
                  <a:schemeClr val="accent4"/>
                </a:solidFill>
              </a:rPr>
              <a:t>Pirkimų organizavimo skyrius</a:t>
            </a:r>
          </a:p>
        </p:txBody>
      </p:sp>
      <p:sp>
        <p:nvSpPr>
          <p:cNvPr id="158" name="Rectangle 157"/>
          <p:cNvSpPr/>
          <p:nvPr/>
        </p:nvSpPr>
        <p:spPr>
          <a:xfrm>
            <a:off x="4229099" y="3429000"/>
            <a:ext cx="1062981" cy="504057"/>
          </a:xfrm>
          <a:prstGeom prst="rect">
            <a:avLst/>
          </a:prstGeom>
          <a:noFill/>
          <a:ln>
            <a:solidFill>
              <a:schemeClr val="tx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b="1" dirty="0" smtClean="0">
                <a:solidFill>
                  <a:schemeClr val="accent4"/>
                </a:solidFill>
              </a:rPr>
              <a:t>IV </a:t>
            </a:r>
            <a:r>
              <a:rPr lang="lt-LT" sz="800" b="1" dirty="0">
                <a:solidFill>
                  <a:schemeClr val="accent4"/>
                </a:solidFill>
              </a:rPr>
              <a:t>Pirkimų organizavimo skyrius</a:t>
            </a:r>
          </a:p>
        </p:txBody>
      </p:sp>
      <p:cxnSp>
        <p:nvCxnSpPr>
          <p:cNvPr id="10" name="Straight Connector 9"/>
          <p:cNvCxnSpPr>
            <a:stCxn id="12" idx="0"/>
          </p:cNvCxnSpPr>
          <p:nvPr/>
        </p:nvCxnSpPr>
        <p:spPr>
          <a:xfrm flipV="1">
            <a:off x="7395379" y="1558626"/>
            <a:ext cx="0" cy="2223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5" name="Rectangle 84"/>
          <p:cNvSpPr/>
          <p:nvPr/>
        </p:nvSpPr>
        <p:spPr>
          <a:xfrm>
            <a:off x="4067944" y="1305441"/>
            <a:ext cx="1157153" cy="175428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 err="1" smtClean="0">
                <a:solidFill>
                  <a:srgbClr val="7030A0"/>
                </a:solidFill>
              </a:rPr>
              <a:t>Vyr</a:t>
            </a:r>
            <a:r>
              <a:rPr lang="en-US" sz="800" dirty="0" smtClean="0">
                <a:solidFill>
                  <a:srgbClr val="7030A0"/>
                </a:solidFill>
              </a:rPr>
              <a:t>. p</a:t>
            </a:r>
            <a:r>
              <a:rPr lang="lt-LT" sz="800" dirty="0" smtClean="0">
                <a:solidFill>
                  <a:srgbClr val="7030A0"/>
                </a:solidFill>
              </a:rPr>
              <a:t>atarėjas</a:t>
            </a:r>
            <a:endParaRPr lang="lt-LT" sz="800" dirty="0">
              <a:solidFill>
                <a:srgbClr val="7030A0"/>
              </a:solidFill>
            </a:endParaRPr>
          </a:p>
        </p:txBody>
      </p:sp>
      <p:cxnSp>
        <p:nvCxnSpPr>
          <p:cNvPr id="20" name="Straight Connector 19"/>
          <p:cNvCxnSpPr/>
          <p:nvPr/>
        </p:nvCxnSpPr>
        <p:spPr>
          <a:xfrm>
            <a:off x="3879628" y="946634"/>
            <a:ext cx="335633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Connector 21"/>
          <p:cNvCxnSpPr/>
          <p:nvPr/>
        </p:nvCxnSpPr>
        <p:spPr>
          <a:xfrm>
            <a:off x="3990792" y="946634"/>
            <a:ext cx="0" cy="44652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/>
          <p:cNvCxnSpPr>
            <a:stCxn id="120" idx="0"/>
          </p:cNvCxnSpPr>
          <p:nvPr/>
        </p:nvCxnSpPr>
        <p:spPr>
          <a:xfrm flipH="1" flipV="1">
            <a:off x="5942737" y="946634"/>
            <a:ext cx="1" cy="10976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/>
          <p:cNvCxnSpPr>
            <a:stCxn id="9" idx="0"/>
          </p:cNvCxnSpPr>
          <p:nvPr/>
        </p:nvCxnSpPr>
        <p:spPr>
          <a:xfrm flipH="1" flipV="1">
            <a:off x="7235959" y="946634"/>
            <a:ext cx="1" cy="1045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/>
          <p:cNvCxnSpPr>
            <a:stCxn id="66" idx="1"/>
          </p:cNvCxnSpPr>
          <p:nvPr/>
        </p:nvCxnSpPr>
        <p:spPr>
          <a:xfrm flipH="1">
            <a:off x="4001080" y="1144111"/>
            <a:ext cx="5396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>
            <a:stCxn id="85" idx="1"/>
          </p:cNvCxnSpPr>
          <p:nvPr/>
        </p:nvCxnSpPr>
        <p:spPr>
          <a:xfrm flipH="1">
            <a:off x="3990792" y="1393155"/>
            <a:ext cx="77152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/>
          <p:cNvCxnSpPr>
            <a:stCxn id="79" idx="1"/>
            <a:endCxn id="78" idx="3"/>
          </p:cNvCxnSpPr>
          <p:nvPr/>
        </p:nvCxnSpPr>
        <p:spPr>
          <a:xfrm flipH="1">
            <a:off x="3906789" y="2905556"/>
            <a:ext cx="3223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>
            <a:stCxn id="158" idx="1"/>
            <a:endCxn id="148" idx="3"/>
          </p:cNvCxnSpPr>
          <p:nvPr/>
        </p:nvCxnSpPr>
        <p:spPr>
          <a:xfrm flipH="1">
            <a:off x="3906789" y="3681029"/>
            <a:ext cx="32231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Connector 53"/>
          <p:cNvCxnSpPr/>
          <p:nvPr/>
        </p:nvCxnSpPr>
        <p:spPr>
          <a:xfrm flipH="1">
            <a:off x="7160862" y="3998126"/>
            <a:ext cx="521135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0" name="Straight Connector 89"/>
          <p:cNvCxnSpPr>
            <a:stCxn id="57" idx="3"/>
            <a:endCxn id="91" idx="1"/>
          </p:cNvCxnSpPr>
          <p:nvPr/>
        </p:nvCxnSpPr>
        <p:spPr>
          <a:xfrm flipV="1">
            <a:off x="7137718" y="2622915"/>
            <a:ext cx="544279" cy="6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Connector 108"/>
          <p:cNvCxnSpPr>
            <a:stCxn id="63" idx="2"/>
            <a:endCxn id="82" idx="0"/>
          </p:cNvCxnSpPr>
          <p:nvPr/>
        </p:nvCxnSpPr>
        <p:spPr>
          <a:xfrm>
            <a:off x="5257657" y="5592079"/>
            <a:ext cx="0" cy="441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/>
          <p:cNvCxnSpPr>
            <a:stCxn id="59" idx="2"/>
          </p:cNvCxnSpPr>
          <p:nvPr/>
        </p:nvCxnSpPr>
        <p:spPr>
          <a:xfrm flipH="1">
            <a:off x="6500013" y="5585269"/>
            <a:ext cx="1" cy="1596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4" name="Straight Connector 113"/>
          <p:cNvCxnSpPr>
            <a:stCxn id="73" idx="2"/>
          </p:cNvCxnSpPr>
          <p:nvPr/>
        </p:nvCxnSpPr>
        <p:spPr>
          <a:xfrm flipH="1">
            <a:off x="8074203" y="5598992"/>
            <a:ext cx="1" cy="14592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Tiesioji jungtis 15"/>
          <p:cNvCxnSpPr>
            <a:stCxn id="128" idx="2"/>
            <a:endCxn id="64" idx="0"/>
          </p:cNvCxnSpPr>
          <p:nvPr/>
        </p:nvCxnSpPr>
        <p:spPr>
          <a:xfrm>
            <a:off x="2477934" y="5189247"/>
            <a:ext cx="690" cy="3331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Straight Connector 71"/>
          <p:cNvCxnSpPr/>
          <p:nvPr/>
        </p:nvCxnSpPr>
        <p:spPr>
          <a:xfrm>
            <a:off x="3974713" y="5599106"/>
            <a:ext cx="0" cy="44117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4" name="Straight Connector 83"/>
          <p:cNvCxnSpPr/>
          <p:nvPr/>
        </p:nvCxnSpPr>
        <p:spPr>
          <a:xfrm>
            <a:off x="7173884" y="3352731"/>
            <a:ext cx="235974" cy="1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>
            <a:off x="7420701" y="3356218"/>
            <a:ext cx="235974" cy="13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>
            <a:stCxn id="55" idx="3"/>
          </p:cNvCxnSpPr>
          <p:nvPr/>
        </p:nvCxnSpPr>
        <p:spPr>
          <a:xfrm>
            <a:off x="7188874" y="4633745"/>
            <a:ext cx="23182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>
            <a:endCxn id="12" idx="2"/>
          </p:cNvCxnSpPr>
          <p:nvPr/>
        </p:nvCxnSpPr>
        <p:spPr>
          <a:xfrm flipH="1" flipV="1">
            <a:off x="7395379" y="2204864"/>
            <a:ext cx="8947" cy="900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Rectangle 86"/>
          <p:cNvSpPr/>
          <p:nvPr/>
        </p:nvSpPr>
        <p:spPr>
          <a:xfrm>
            <a:off x="6085581" y="3096841"/>
            <a:ext cx="1062981" cy="501062"/>
          </a:xfrm>
          <a:prstGeom prst="rect">
            <a:avLst/>
          </a:prstGeom>
          <a:noFill/>
          <a:ln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lt-LT" sz="800" dirty="0" smtClean="0">
                <a:solidFill>
                  <a:srgbClr val="7030A0"/>
                </a:solidFill>
              </a:rPr>
              <a:t>Sausumos kovos platformų skyrius</a:t>
            </a:r>
            <a:endParaRPr lang="lt-LT" sz="8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18197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3435</TotalTime>
  <Words>134</Words>
  <Application>Microsoft Office PowerPoint</Application>
  <PresentationFormat>Demonstracija ekrane (4:3)</PresentationFormat>
  <Paragraphs>37</Paragraphs>
  <Slides>1</Slides>
  <Notes>1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Skaidrių pavadinimai</vt:lpstr>
      </vt:variant>
      <vt:variant>
        <vt:i4>1</vt:i4>
      </vt:variant>
    </vt:vector>
  </HeadingPairs>
  <TitlesOfParts>
    <vt:vector size="2" baseType="lpstr">
      <vt:lpstr>Office tema</vt:lpstr>
      <vt:lpstr>PowerPoint pristatymas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Sigitas Dzekunskas</dc:creator>
  <cp:lastModifiedBy>ŠAULYTĖ SKAIRIENĖ Dalia</cp:lastModifiedBy>
  <cp:revision>172</cp:revision>
  <cp:lastPrinted>2020-07-10T07:55:14Z</cp:lastPrinted>
  <dcterms:created xsi:type="dcterms:W3CDTF">2017-02-13T08:53:41Z</dcterms:created>
  <dcterms:modified xsi:type="dcterms:W3CDTF">2020-10-21T15:14:30Z</dcterms:modified>
</cp:coreProperties>
</file>