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gina Dapkeviciene" initials="RD" lastIdx="0" clrIdx="0">
    <p:extLst>
      <p:ext uri="{19B8F6BF-5375-455C-9EA6-DF929625EA0E}">
        <p15:presenceInfo xmlns:p15="http://schemas.microsoft.com/office/powerpoint/2012/main" userId="S-1-5-21-1644491937-1202660629-1060284298-64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67" autoAdjust="0"/>
    <p:restoredTop sz="94660"/>
  </p:normalViewPr>
  <p:slideViewPr>
    <p:cSldViewPr>
      <p:cViewPr>
        <p:scale>
          <a:sx n="110" d="100"/>
          <a:sy n="110" d="100"/>
        </p:scale>
        <p:origin x="436" y="-5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r">
              <a:defRPr sz="1200"/>
            </a:lvl1pPr>
          </a:lstStyle>
          <a:p>
            <a:fld id="{BB514AAB-F63A-4618-847A-917F57CECE58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7" tIns="46334" rIns="92667" bIns="46334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667" tIns="46334" rIns="92667" bIns="4633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r">
              <a:defRPr sz="1200"/>
            </a:lvl1pPr>
          </a:lstStyle>
          <a:p>
            <a:fld id="{D70AF093-8798-4513-AADE-6E35F83CDE0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256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AF093-8798-4513-AADE-6E35F83CDE07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44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2022-11-18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44804" y="825814"/>
            <a:ext cx="1008112" cy="4150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Direktorius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57383" y="1434942"/>
            <a:ext cx="1157153" cy="4572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Vidaus saugumo ir turto valdymo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5616" y="2264325"/>
            <a:ext cx="1062981" cy="4886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Įsigijimų valdymo ir priežiūros skyrius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94145" y="2155005"/>
            <a:ext cx="1202468" cy="3849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Direktoriaus </a:t>
            </a:r>
            <a:r>
              <a:rPr lang="lt-LT" sz="800" dirty="0" smtClean="0">
                <a:solidFill>
                  <a:schemeClr val="tx1"/>
                </a:solidFill>
              </a:rPr>
              <a:t>pavaduotojas sistemoms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74736" y="47929"/>
            <a:ext cx="2961759" cy="11233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lt-LT" sz="900" dirty="0" smtClean="0"/>
              <a:t>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rugpj</a:t>
            </a:r>
            <a:r>
              <a:rPr lang="lt-LT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ūčio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įsakymu Nr.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V-794</a:t>
            </a:r>
            <a:endParaRPr lang="lt-LT" altLang="lt-LT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m. 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lapkričio 11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Nr. </a:t>
            </a:r>
            <a:r>
              <a:rPr lang="lt-LT" altLang="lt-LT" sz="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V-936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redakcija)</a:t>
            </a:r>
            <a:endParaRPr lang="lt-LT" sz="900" dirty="0"/>
          </a:p>
          <a:p>
            <a:r>
              <a:rPr lang="lt-LT" sz="1100" dirty="0" smtClean="0"/>
              <a:t>					</a:t>
            </a:r>
            <a:r>
              <a:rPr lang="lt-LT" sz="900" dirty="0"/>
              <a:t>                      </a:t>
            </a:r>
            <a:r>
              <a:rPr lang="lt-LT" sz="900" dirty="0" smtClean="0"/>
              <a:t>       </a:t>
            </a:r>
            <a:endParaRPr lang="lt-LT" sz="11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3906789" y="1197953"/>
            <a:ext cx="0" cy="11810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085582" y="4500508"/>
            <a:ext cx="1103292" cy="4719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Autotransporto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74737" y="2681763"/>
            <a:ext cx="1062981" cy="4555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 smtClean="0">
              <a:solidFill>
                <a:schemeClr val="tx1"/>
              </a:solidFill>
            </a:endParaRPr>
          </a:p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Ginkluotės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68523" y="5111062"/>
            <a:ext cx="1062981" cy="474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Aprangos ir kario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37458" y="5107265"/>
            <a:ext cx="1062981" cy="472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Amunicijos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56675" y="3306639"/>
            <a:ext cx="1062981" cy="450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Jūrų ir oro kovos platformų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26166" y="5119598"/>
            <a:ext cx="1062981" cy="472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Maisto ir ūkinių prekių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>
            <a:stCxn id="12" idx="2"/>
          </p:cNvCxnSpPr>
          <p:nvPr/>
        </p:nvCxnSpPr>
        <p:spPr>
          <a:xfrm>
            <a:off x="7395379" y="2539974"/>
            <a:ext cx="14479" cy="2310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542713" y="5131855"/>
            <a:ext cx="1062981" cy="4671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Medicinos priemonių, įrangos  ir vaistų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115616" y="3645024"/>
            <a:ext cx="1062981" cy="4855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Kokybės užtikrinimo ir testavimų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1006025" y="2127421"/>
            <a:ext cx="15301" cy="17706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1029948" y="2067471"/>
            <a:ext cx="6372670" cy="215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681997" y="2640000"/>
            <a:ext cx="1078140" cy="5405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Stebėjimo</a:t>
            </a:r>
            <a:r>
              <a:rPr lang="en-US" sz="800" dirty="0" smtClean="0">
                <a:solidFill>
                  <a:schemeClr val="tx1"/>
                </a:solidFill>
              </a:rPr>
              <a:t>, </a:t>
            </a:r>
            <a:r>
              <a:rPr lang="en-US" sz="800" dirty="0" err="1" smtClean="0">
                <a:solidFill>
                  <a:schemeClr val="tx1"/>
                </a:solidFill>
              </a:rPr>
              <a:t>navigacijos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ir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elektroni</a:t>
            </a:r>
            <a:r>
              <a:rPr lang="lt-LT" sz="800" dirty="0" err="1" smtClean="0">
                <a:solidFill>
                  <a:schemeClr val="tx1"/>
                </a:solidFill>
              </a:rPr>
              <a:t>nės</a:t>
            </a:r>
            <a:r>
              <a:rPr lang="lt-LT" sz="800" dirty="0" smtClean="0">
                <a:solidFill>
                  <a:schemeClr val="tx1"/>
                </a:solidFill>
              </a:rPr>
              <a:t> kovos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030536" y="5733256"/>
            <a:ext cx="50480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402636" y="5867407"/>
            <a:ext cx="1144154" cy="5148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Cheminės, biologinės ir radiacinės apsaugos priemonių ir įrangos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438244" y="2379018"/>
            <a:ext cx="1240600" cy="473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Direktoriaus </a:t>
            </a:r>
            <a:r>
              <a:rPr lang="lt-LT" sz="800" dirty="0" smtClean="0">
                <a:solidFill>
                  <a:schemeClr val="tx1"/>
                </a:solidFill>
              </a:rPr>
              <a:t>pavaduotojas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25333" y="5522431"/>
            <a:ext cx="110658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Departamento</a:t>
            </a:r>
          </a:p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direktorius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>
            <a:stCxn id="61" idx="2"/>
          </p:cNvCxnSpPr>
          <p:nvPr/>
        </p:nvCxnSpPr>
        <p:spPr>
          <a:xfrm>
            <a:off x="4058544" y="2852753"/>
            <a:ext cx="9400" cy="1155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681998" y="3898100"/>
            <a:ext cx="1062981" cy="6024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Karybos standartizacijos ir nacionalinio kodifikavimo biuras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843808" y="3054922"/>
            <a:ext cx="1062981" cy="518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 Pirkimų organizavimo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29099" y="3054922"/>
            <a:ext cx="1062981" cy="4823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II Pirkimų organizavimo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115616" y="2909521"/>
            <a:ext cx="1058291" cy="5069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Tyrimų ir technologijų skyrius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709997" y="5881245"/>
            <a:ext cx="1095320" cy="5263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Lauko įrangos ir degalų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152103" y="1434942"/>
            <a:ext cx="1105553" cy="4644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5582" y="3898100"/>
            <a:ext cx="1100886" cy="460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Ryšių ir valdymo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64161" y="1449015"/>
            <a:ext cx="1157153" cy="443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Administravimo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lt-LT" sz="800" dirty="0" smtClean="0">
                <a:solidFill>
                  <a:schemeClr val="tx1"/>
                </a:solidFill>
              </a:rPr>
              <a:t>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44137" y="4850693"/>
            <a:ext cx="1467594" cy="3385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ATSARG</a:t>
            </a:r>
            <a:r>
              <a:rPr lang="lt-LT" sz="800" b="1" dirty="0" smtClean="0"/>
              <a:t>Ų VALDYMO DEPARTAMENTAS</a:t>
            </a:r>
            <a:endParaRPr lang="lt-LT" sz="800" b="1" dirty="0"/>
          </a:p>
        </p:txBody>
      </p:sp>
      <p:cxnSp>
        <p:nvCxnSpPr>
          <p:cNvPr id="145" name="Straight Connector 144"/>
          <p:cNvCxnSpPr>
            <a:endCxn id="128" idx="0"/>
          </p:cNvCxnSpPr>
          <p:nvPr/>
        </p:nvCxnSpPr>
        <p:spPr>
          <a:xfrm>
            <a:off x="2477934" y="2083664"/>
            <a:ext cx="0" cy="27670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843808" y="3757319"/>
            <a:ext cx="1062981" cy="5474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III </a:t>
            </a:r>
            <a:r>
              <a:rPr lang="lt-LT" sz="800" dirty="0">
                <a:solidFill>
                  <a:schemeClr val="tx1"/>
                </a:solidFill>
              </a:rPr>
              <a:t>Pirkimų organizavimo skyrius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229099" y="3735222"/>
            <a:ext cx="1062981" cy="568865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IV </a:t>
            </a:r>
            <a:r>
              <a:rPr lang="lt-LT" sz="800" dirty="0">
                <a:solidFill>
                  <a:schemeClr val="tx1"/>
                </a:solidFill>
              </a:rPr>
              <a:t>Pirkimų organizavimo skyrius</a:t>
            </a:r>
          </a:p>
        </p:txBody>
      </p:sp>
      <p:cxnSp>
        <p:nvCxnSpPr>
          <p:cNvPr id="10" name="Straight Connector 9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79628" y="1340768"/>
            <a:ext cx="33563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0"/>
          </p:cNvCxnSpPr>
          <p:nvPr/>
        </p:nvCxnSpPr>
        <p:spPr>
          <a:xfrm flipV="1">
            <a:off x="7235960" y="1340768"/>
            <a:ext cx="0" cy="94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78" idx="3"/>
          </p:cNvCxnSpPr>
          <p:nvPr/>
        </p:nvCxnSpPr>
        <p:spPr>
          <a:xfrm flipH="1">
            <a:off x="3906789" y="3313968"/>
            <a:ext cx="30949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8" idx="1"/>
          </p:cNvCxnSpPr>
          <p:nvPr/>
        </p:nvCxnSpPr>
        <p:spPr>
          <a:xfrm flipH="1" flipV="1">
            <a:off x="3908574" y="4017657"/>
            <a:ext cx="320525" cy="1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7160862" y="3998126"/>
            <a:ext cx="5211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7" idx="3"/>
            <a:endCxn id="91" idx="1"/>
          </p:cNvCxnSpPr>
          <p:nvPr/>
        </p:nvCxnSpPr>
        <p:spPr>
          <a:xfrm>
            <a:off x="7137718" y="2909522"/>
            <a:ext cx="544279" cy="7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63" idx="2"/>
            <a:endCxn id="82" idx="0"/>
          </p:cNvCxnSpPr>
          <p:nvPr/>
        </p:nvCxnSpPr>
        <p:spPr>
          <a:xfrm>
            <a:off x="5257657" y="5592079"/>
            <a:ext cx="0" cy="289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9" idx="2"/>
          </p:cNvCxnSpPr>
          <p:nvPr/>
        </p:nvCxnSpPr>
        <p:spPr>
          <a:xfrm flipH="1">
            <a:off x="6500013" y="5585269"/>
            <a:ext cx="1" cy="1596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3" idx="2"/>
          </p:cNvCxnSpPr>
          <p:nvPr/>
        </p:nvCxnSpPr>
        <p:spPr>
          <a:xfrm flipH="1">
            <a:off x="8074203" y="5598992"/>
            <a:ext cx="1" cy="1459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/>
          <p:cNvCxnSpPr>
            <a:stCxn id="128" idx="2"/>
            <a:endCxn id="64" idx="0"/>
          </p:cNvCxnSpPr>
          <p:nvPr/>
        </p:nvCxnSpPr>
        <p:spPr>
          <a:xfrm>
            <a:off x="2477934" y="5189247"/>
            <a:ext cx="690" cy="333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49" idx="0"/>
          </p:cNvCxnSpPr>
          <p:nvPr/>
        </p:nvCxnSpPr>
        <p:spPr>
          <a:xfrm>
            <a:off x="3974713" y="5599106"/>
            <a:ext cx="0" cy="268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173884" y="3352731"/>
            <a:ext cx="235974" cy="13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420701" y="3356218"/>
            <a:ext cx="235974" cy="13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88874" y="4835106"/>
            <a:ext cx="231827" cy="13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2" idx="2"/>
            <a:endCxn id="12" idx="2"/>
          </p:cNvCxnSpPr>
          <p:nvPr/>
        </p:nvCxnSpPr>
        <p:spPr>
          <a:xfrm>
            <a:off x="7395379" y="2539974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085581" y="3306639"/>
            <a:ext cx="1062981" cy="4528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Sausumos kovos platformų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27" name="Straight Connector 126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11" idx="1"/>
          </p:cNvCxnSpPr>
          <p:nvPr/>
        </p:nvCxnSpPr>
        <p:spPr>
          <a:xfrm>
            <a:off x="1014435" y="2508640"/>
            <a:ext cx="1011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endCxn id="80" idx="1"/>
          </p:cNvCxnSpPr>
          <p:nvPr/>
        </p:nvCxnSpPr>
        <p:spPr>
          <a:xfrm>
            <a:off x="1021326" y="3162985"/>
            <a:ext cx="9429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endCxn id="75" idx="1"/>
          </p:cNvCxnSpPr>
          <p:nvPr/>
        </p:nvCxnSpPr>
        <p:spPr>
          <a:xfrm>
            <a:off x="1021326" y="3887818"/>
            <a:ext cx="9429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1006025" y="2082029"/>
            <a:ext cx="0" cy="72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endCxn id="12" idx="0"/>
          </p:cNvCxnSpPr>
          <p:nvPr/>
        </p:nvCxnSpPr>
        <p:spPr>
          <a:xfrm>
            <a:off x="7395379" y="2082029"/>
            <a:ext cx="0" cy="72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173907" y="1434690"/>
            <a:ext cx="1263551" cy="4646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Vyr</a:t>
            </a:r>
            <a:r>
              <a:rPr lang="lt-LT" sz="800" dirty="0" err="1" smtClean="0">
                <a:solidFill>
                  <a:schemeClr val="tx1"/>
                </a:solidFill>
              </a:rPr>
              <a:t>iausiasis</a:t>
            </a:r>
            <a:r>
              <a:rPr lang="lt-LT" sz="800" dirty="0" smtClean="0">
                <a:solidFill>
                  <a:schemeClr val="tx1"/>
                </a:solidFill>
              </a:rPr>
              <a:t> / </a:t>
            </a:r>
            <a:r>
              <a:rPr lang="lt-LT" sz="800" dirty="0">
                <a:solidFill>
                  <a:schemeClr val="tx1"/>
                </a:solidFill>
              </a:rPr>
              <a:t>Vyresnysis </a:t>
            </a:r>
            <a:r>
              <a:rPr lang="en-US" sz="800" dirty="0">
                <a:solidFill>
                  <a:schemeClr val="tx1"/>
                </a:solidFill>
              </a:rPr>
              <a:t> p</a:t>
            </a:r>
            <a:r>
              <a:rPr lang="lt-LT" sz="800" dirty="0">
                <a:solidFill>
                  <a:schemeClr val="tx1"/>
                </a:solidFill>
              </a:rPr>
              <a:t>atarėjas (ai)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64896" y="1443345"/>
            <a:ext cx="12271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lt-LT" sz="800" dirty="0" smtClean="0"/>
          </a:p>
          <a:p>
            <a:pPr algn="ctr"/>
            <a:r>
              <a:rPr lang="lt-LT" sz="800" dirty="0" smtClean="0"/>
              <a:t>Biudžeto </a:t>
            </a:r>
            <a:r>
              <a:rPr lang="lt-LT" sz="800" dirty="0"/>
              <a:t>skyrius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2843808" y="1340768"/>
            <a:ext cx="10629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3" idx="0"/>
            <a:endCxn id="23" idx="0"/>
          </p:cNvCxnSpPr>
          <p:nvPr/>
        </p:nvCxnSpPr>
        <p:spPr>
          <a:xfrm>
            <a:off x="2805683" y="1434690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23" idx="0"/>
            <a:endCxn id="23" idx="0"/>
          </p:cNvCxnSpPr>
          <p:nvPr/>
        </p:nvCxnSpPr>
        <p:spPr>
          <a:xfrm>
            <a:off x="2805683" y="1434690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475656" y="260648"/>
            <a:ext cx="459908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lt-LT" sz="800" dirty="0" smtClean="0"/>
          </a:p>
          <a:p>
            <a:r>
              <a:rPr lang="lt-LT" sz="800" b="1" dirty="0" smtClean="0"/>
              <a:t>                       GYNYBOS RESURSŲ AGENTŪROS PRIE KRAŠTO APSAUGOS MINISTERIJOS STRUKTŪRA</a:t>
            </a:r>
            <a:endParaRPr lang="en-US" sz="800" b="1" dirty="0"/>
          </a:p>
        </p:txBody>
      </p:sp>
      <p:cxnSp>
        <p:nvCxnSpPr>
          <p:cNvPr id="96" name="Straight Connector 95"/>
          <p:cNvCxnSpPr>
            <a:stCxn id="66" idx="0"/>
          </p:cNvCxnSpPr>
          <p:nvPr/>
        </p:nvCxnSpPr>
        <p:spPr>
          <a:xfrm flipH="1" flipV="1">
            <a:off x="4704879" y="1340768"/>
            <a:ext cx="1" cy="94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20" idx="0"/>
          </p:cNvCxnSpPr>
          <p:nvPr/>
        </p:nvCxnSpPr>
        <p:spPr>
          <a:xfrm flipH="1" flipV="1">
            <a:off x="5942737" y="1340768"/>
            <a:ext cx="1" cy="108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23" idx="0"/>
          </p:cNvCxnSpPr>
          <p:nvPr/>
        </p:nvCxnSpPr>
        <p:spPr>
          <a:xfrm flipH="1" flipV="1">
            <a:off x="2805682" y="1340768"/>
            <a:ext cx="1" cy="939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3604</TotalTime>
  <Words>186</Words>
  <Application>Microsoft Office PowerPoint</Application>
  <PresentationFormat>On-screen Show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Sigitas Dzekunskas</dc:creator>
  <cp:lastModifiedBy>Windows User</cp:lastModifiedBy>
  <cp:revision>195</cp:revision>
  <cp:lastPrinted>2020-07-10T07:55:14Z</cp:lastPrinted>
  <dcterms:created xsi:type="dcterms:W3CDTF">2017-02-13T08:53:41Z</dcterms:created>
  <dcterms:modified xsi:type="dcterms:W3CDTF">2022-11-18T13:06:07Z</dcterms:modified>
</cp:coreProperties>
</file>