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88" d="100"/>
          <a:sy n="88" d="100"/>
        </p:scale>
        <p:origin x="184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2019-03-18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5572" y="398753"/>
            <a:ext cx="1008112" cy="492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051142"/>
            <a:ext cx="1157153" cy="356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Administravimo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0926" y="1772816"/>
            <a:ext cx="1062981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Projektų valdymo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4145" y="1780950"/>
            <a:ext cx="1202468" cy="4239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 sistemoms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3847" y="47928"/>
            <a:ext cx="776264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GYNYBOS RESURS</a:t>
            </a:r>
            <a:r>
              <a:rPr lang="lt-LT" sz="1200" b="1" dirty="0" smtClean="0"/>
              <a:t>Ų AGENTŪRA</a:t>
            </a:r>
            <a:r>
              <a:rPr lang="en-US" sz="1200" b="1" dirty="0" smtClean="0"/>
              <a:t> </a:t>
            </a:r>
            <a:r>
              <a:rPr lang="lt-LT" sz="1200" b="1" dirty="0" smtClean="0"/>
              <a:t>PRIE KRAŠTO APSAUGOS MINISTERIJOS                       </a:t>
            </a:r>
            <a:r>
              <a:rPr lang="lt-LT" sz="900" b="1" dirty="0" smtClean="0"/>
              <a:t> </a:t>
            </a:r>
            <a:r>
              <a:rPr lang="lt-LT" sz="900" dirty="0" smtClean="0"/>
              <a:t>PATVIRTINTA</a:t>
            </a:r>
            <a:r>
              <a:rPr lang="lt-LT" sz="1200" b="1" dirty="0" smtClean="0"/>
              <a:t>			                    				                     </a:t>
            </a:r>
            <a:r>
              <a:rPr lang="lt-LT" sz="900" dirty="0" smtClean="0"/>
              <a:t> </a:t>
            </a:r>
            <a:r>
              <a:rPr lang="lt-LT" sz="900" dirty="0"/>
              <a:t>Lietuvos Respublikos krašto apsaugos ministro</a:t>
            </a:r>
            <a:endParaRPr lang="lt-LT" sz="900" dirty="0" smtClean="0"/>
          </a:p>
          <a:p>
            <a:r>
              <a:rPr lang="lt-LT" sz="900" dirty="0" smtClean="0"/>
              <a:t>					                              2017 m. rugpjūčio 30 d. įsakymu Nr. V-794</a:t>
            </a:r>
          </a:p>
          <a:p>
            <a:pPr lvl="0"/>
            <a:r>
              <a:rPr lang="lt-LT" sz="1100" dirty="0" smtClean="0"/>
              <a:t>					                      </a:t>
            </a:r>
            <a:r>
              <a:rPr lang="lt-LT" sz="1100" dirty="0">
                <a:solidFill>
                  <a:prstClr val="black"/>
                </a:solidFill>
              </a:rPr>
              <a:t> (</a:t>
            </a:r>
            <a:r>
              <a:rPr lang="lt-LT" sz="900" dirty="0">
                <a:solidFill>
                  <a:prstClr val="black"/>
                </a:solidFill>
              </a:rPr>
              <a:t>Lietuvos Respublikos krašto apsaugos ministro</a:t>
            </a:r>
          </a:p>
          <a:p>
            <a:pPr lvl="0"/>
            <a:r>
              <a:rPr lang="lt-LT" sz="1100" dirty="0">
                <a:solidFill>
                  <a:prstClr val="black"/>
                </a:solidFill>
              </a:rPr>
              <a:t>					</a:t>
            </a:r>
            <a:r>
              <a:rPr lang="lt-LT" sz="900" dirty="0">
                <a:solidFill>
                  <a:prstClr val="black"/>
                </a:solidFill>
              </a:rPr>
              <a:t>                             2019 m.  v</a:t>
            </a:r>
            <a:r>
              <a:rPr lang="lt-LT" sz="900" dirty="0" smtClean="0">
                <a:solidFill>
                  <a:prstClr val="black"/>
                </a:solidFill>
              </a:rPr>
              <a:t>asario  20  </a:t>
            </a:r>
            <a:r>
              <a:rPr lang="lt-LT" sz="900" dirty="0">
                <a:solidFill>
                  <a:prstClr val="black"/>
                </a:solidFill>
              </a:rPr>
              <a:t>d. įsakymo Nr. </a:t>
            </a:r>
            <a:r>
              <a:rPr lang="lt-LT" sz="900" smtClean="0">
                <a:solidFill>
                  <a:prstClr val="black"/>
                </a:solidFill>
              </a:rPr>
              <a:t>V-208     </a:t>
            </a:r>
            <a:r>
              <a:rPr lang="lt-LT" sz="900" dirty="0">
                <a:solidFill>
                  <a:prstClr val="black"/>
                </a:solidFill>
              </a:rPr>
              <a:t>redakcija)</a:t>
            </a:r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>
            <a:stCxn id="3" idx="2"/>
          </p:cNvCxnSpPr>
          <p:nvPr/>
        </p:nvCxnSpPr>
        <p:spPr>
          <a:xfrm>
            <a:off x="3879628" y="890933"/>
            <a:ext cx="0" cy="667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4165" y="4005064"/>
            <a:ext cx="1062981" cy="512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Autotransporto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84166" y="2653527"/>
            <a:ext cx="106298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rgbClr val="7030A0"/>
              </a:solidFill>
            </a:endParaRP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Ginkluotės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34950" y="4715040"/>
            <a:ext cx="1062981" cy="4742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Aprangos ir kario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511619" y="4716768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Amunicijos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72102" y="3362347"/>
            <a:ext cx="1062981" cy="472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Ryšių ir valdymo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09997" y="4716767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Maisto ir ūkinių prekių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204864"/>
            <a:ext cx="25170" cy="2056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142003" y="4715039"/>
            <a:ext cx="1062981" cy="4671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Medicinos priemonių, įrangos  ir vaistų skyrius</a:t>
            </a:r>
            <a:endParaRPr lang="lt-LT" sz="800" b="1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325463"/>
            <a:ext cx="106298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Tyrimų ir technologijų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937594" y="5459926"/>
            <a:ext cx="1062981" cy="530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Kokybės kontrolės ir aukcionų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971600" y="1556792"/>
            <a:ext cx="8218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971600" y="357301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971600" y="1556792"/>
            <a:ext cx="6423779" cy="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60702" y="2653527"/>
            <a:ext cx="10781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Stebėjimo</a:t>
            </a:r>
            <a:r>
              <a:rPr lang="en-US" sz="800" dirty="0" smtClean="0">
                <a:solidFill>
                  <a:srgbClr val="7030A0"/>
                </a:solidFill>
              </a:rPr>
              <a:t>, </a:t>
            </a:r>
            <a:r>
              <a:rPr lang="en-US" sz="800" dirty="0" err="1" smtClean="0">
                <a:solidFill>
                  <a:srgbClr val="7030A0"/>
                </a:solidFill>
              </a:rPr>
              <a:t>navigacijos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ir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elektroni</a:t>
            </a:r>
            <a:r>
              <a:rPr lang="lt-LT" sz="800" dirty="0" err="1" smtClean="0">
                <a:solidFill>
                  <a:srgbClr val="7030A0"/>
                </a:solidFill>
              </a:rPr>
              <a:t>nės</a:t>
            </a:r>
            <a:r>
              <a:rPr lang="lt-LT" sz="800" dirty="0" smtClean="0">
                <a:solidFill>
                  <a:srgbClr val="7030A0"/>
                </a:solidFill>
              </a:rPr>
              <a:t> kovos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2622640" y="5342208"/>
            <a:ext cx="5048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33101" y="5466952"/>
            <a:ext cx="1144154" cy="5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1772816"/>
            <a:ext cx="12406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971600" y="285293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925333" y="5034905"/>
            <a:ext cx="110658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 flipH="1">
            <a:off x="4055046" y="2204864"/>
            <a:ext cx="3498" cy="1476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71600" y="2060848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68281" y="4005064"/>
            <a:ext cx="1062981" cy="512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Karybos standartizacijos ir nacionalinio kodifikavimo biuras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4056597" y="156492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843808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564904"/>
            <a:ext cx="1104657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Įsigijimų valdymo ir priežiūros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4695185" y="5459925"/>
            <a:ext cx="1095320" cy="5303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Lauko įrangos ir degalų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055046" y="1056397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8058" y="3392996"/>
            <a:ext cx="1059089" cy="4206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Kovos</a:t>
            </a:r>
            <a:r>
              <a:rPr lang="en-US" sz="800" dirty="0" smtClean="0">
                <a:solidFill>
                  <a:srgbClr val="7030A0"/>
                </a:solidFill>
              </a:rPr>
              <a:t> platform</a:t>
            </a:r>
            <a:r>
              <a:rPr lang="lt-LT" sz="800" dirty="0" smtClean="0">
                <a:solidFill>
                  <a:srgbClr val="7030A0"/>
                </a:solidFill>
              </a:rPr>
              <a:t>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056397"/>
            <a:ext cx="1157153" cy="350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Biudžeto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lt-LT" sz="800" dirty="0" smtClean="0">
                <a:solidFill>
                  <a:srgbClr val="7030A0"/>
                </a:solidFill>
              </a:rPr>
              <a:t>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827" y="4517254"/>
            <a:ext cx="146759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7030A0"/>
                </a:solidFill>
              </a:rPr>
              <a:t>ATSARG</a:t>
            </a:r>
            <a:r>
              <a:rPr lang="lt-LT" sz="800" b="1" dirty="0" smtClean="0">
                <a:solidFill>
                  <a:srgbClr val="7030A0"/>
                </a:solidFill>
              </a:rPr>
              <a:t>Ų VALDYMO DEPARTAMENTAS</a:t>
            </a:r>
            <a:endParaRPr lang="lt-LT" sz="800" b="1" dirty="0">
              <a:solidFill>
                <a:srgbClr val="7030A0"/>
              </a:solidFill>
            </a:endParaRPr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62503" y="1569845"/>
            <a:ext cx="16121" cy="2947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429001"/>
            <a:ext cx="1062981" cy="50405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III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429000"/>
            <a:ext cx="1062981" cy="504057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IV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</p:cNvCxnSpPr>
          <p:nvPr/>
        </p:nvCxnSpPr>
        <p:spPr>
          <a:xfrm flipV="1">
            <a:off x="7395379" y="1558626"/>
            <a:ext cx="0" cy="222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067944" y="1305441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879628" y="946634"/>
            <a:ext cx="3356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0792" y="946634"/>
            <a:ext cx="0" cy="446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20" idx="0"/>
          </p:cNvCxnSpPr>
          <p:nvPr/>
        </p:nvCxnSpPr>
        <p:spPr>
          <a:xfrm flipH="1" flipV="1">
            <a:off x="5942737" y="946634"/>
            <a:ext cx="1" cy="10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H="1" flipV="1">
            <a:off x="7235959" y="946634"/>
            <a:ext cx="1" cy="104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6" idx="1"/>
          </p:cNvCxnSpPr>
          <p:nvPr/>
        </p:nvCxnSpPr>
        <p:spPr>
          <a:xfrm flipH="1">
            <a:off x="4001080" y="1144111"/>
            <a:ext cx="53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5" idx="1"/>
          </p:cNvCxnSpPr>
          <p:nvPr/>
        </p:nvCxnSpPr>
        <p:spPr>
          <a:xfrm flipH="1">
            <a:off x="3990792" y="1393155"/>
            <a:ext cx="77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79" idx="1"/>
            <a:endCxn id="78" idx="3"/>
          </p:cNvCxnSpPr>
          <p:nvPr/>
        </p:nvCxnSpPr>
        <p:spPr>
          <a:xfrm flipH="1">
            <a:off x="3906789" y="2905556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  <a:endCxn id="148" idx="3"/>
          </p:cNvCxnSpPr>
          <p:nvPr/>
        </p:nvCxnSpPr>
        <p:spPr>
          <a:xfrm flipH="1">
            <a:off x="3906789" y="3681029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71" idx="1"/>
            <a:endCxn id="55" idx="3"/>
          </p:cNvCxnSpPr>
          <p:nvPr/>
        </p:nvCxnSpPr>
        <p:spPr>
          <a:xfrm flipH="1">
            <a:off x="7147146" y="4261159"/>
            <a:ext cx="52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70" idx="3"/>
            <a:endCxn id="62" idx="1"/>
          </p:cNvCxnSpPr>
          <p:nvPr/>
        </p:nvCxnSpPr>
        <p:spPr>
          <a:xfrm flipV="1">
            <a:off x="7147147" y="3598511"/>
            <a:ext cx="524955" cy="48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47147" y="2905555"/>
            <a:ext cx="5135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41488" y="5189248"/>
            <a:ext cx="1357" cy="270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  <a:endCxn id="77" idx="0"/>
          </p:cNvCxnSpPr>
          <p:nvPr/>
        </p:nvCxnSpPr>
        <p:spPr>
          <a:xfrm>
            <a:off x="6466441" y="5189247"/>
            <a:ext cx="2644" cy="27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7673493" y="5182176"/>
            <a:ext cx="1" cy="14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110"/>
          <p:cNvCxnSpPr/>
          <p:nvPr/>
        </p:nvCxnSpPr>
        <p:spPr>
          <a:xfrm>
            <a:off x="3974713" y="5206307"/>
            <a:ext cx="2644" cy="27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8624" y="4855808"/>
            <a:ext cx="0" cy="179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131</Words>
  <Application>Microsoft Office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Tojana Budrikiene</cp:lastModifiedBy>
  <cp:revision>159</cp:revision>
  <cp:lastPrinted>2019-01-09T07:19:48Z</cp:lastPrinted>
  <dcterms:created xsi:type="dcterms:W3CDTF">2017-02-13T08:53:41Z</dcterms:created>
  <dcterms:modified xsi:type="dcterms:W3CDTF">2019-03-18T13:16:46Z</dcterms:modified>
</cp:coreProperties>
</file>