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1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2317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29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16" y="0"/>
            <a:ext cx="11097000" cy="6858000"/>
          </a:xfrm>
          <a:prstGeom prst="rect">
            <a:avLst/>
          </a:prstGeom>
        </p:spPr>
      </p:pic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8733453" y="82472"/>
            <a:ext cx="2712097" cy="12003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/>
            <a:r>
              <a:rPr lang="lt-LT" sz="1200" dirty="0"/>
              <a:t>Vidaus reikalų ministro valdymo srities statutinių įstaigų </a:t>
            </a:r>
            <a:r>
              <a:rPr lang="lt-LT" sz="1200" dirty="0" smtClean="0"/>
              <a:t>naudojimosi </a:t>
            </a:r>
            <a:r>
              <a:rPr lang="lt-LT" sz="1200" dirty="0"/>
              <a:t>Lietuvos kariuomenės Rūdninkų kariniu poligonu </a:t>
            </a:r>
            <a:r>
              <a:rPr lang="lt-LT" sz="1200" dirty="0" smtClean="0"/>
              <a:t>ir </a:t>
            </a:r>
            <a:r>
              <a:rPr lang="lt-LT" sz="1200" dirty="0"/>
              <a:t>jame esančiais statiniais ir įrenginiais</a:t>
            </a:r>
            <a:r>
              <a:rPr lang="lt-LT" sz="1200" b="1" dirty="0"/>
              <a:t> </a:t>
            </a:r>
            <a:r>
              <a:rPr lang="lt-LT" sz="1200" dirty="0" smtClean="0"/>
              <a:t>tvarkos </a:t>
            </a:r>
            <a:r>
              <a:rPr lang="lt-LT" sz="1200" dirty="0" smtClean="0"/>
              <a:t>aprašo </a:t>
            </a:r>
            <a:r>
              <a:rPr lang="en-US" sz="1200" dirty="0" smtClean="0"/>
              <a:t>1</a:t>
            </a:r>
            <a:r>
              <a:rPr lang="lt-LT" sz="1200" dirty="0" smtClean="0"/>
              <a:t> priedas</a:t>
            </a:r>
            <a:endParaRPr lang="lt-LT" sz="1200" dirty="0"/>
          </a:p>
        </p:txBody>
      </p:sp>
    </p:spTree>
    <p:extLst>
      <p:ext uri="{BB962C8B-B14F-4D97-AF65-F5344CB8AC3E}">
        <p14:creationId xmlns:p14="http://schemas.microsoft.com/office/powerpoint/2010/main" val="3702675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3027"/>
          <a:stretch/>
        </p:blipFill>
        <p:spPr>
          <a:xfrm>
            <a:off x="1524001" y="404664"/>
            <a:ext cx="9063697" cy="5574514"/>
          </a:xfrm>
          <a:prstGeom prst="rect">
            <a:avLst/>
          </a:prstGeom>
        </p:spPr>
      </p:pic>
      <p:sp>
        <p:nvSpPr>
          <p:cNvPr id="1033" name="TextBox 29"/>
          <p:cNvSpPr txBox="1">
            <a:spLocks noChangeArrowheads="1"/>
          </p:cNvSpPr>
          <p:nvPr/>
        </p:nvSpPr>
        <p:spPr bwMode="auto">
          <a:xfrm>
            <a:off x="1524001" y="5979178"/>
            <a:ext cx="1800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lt-LT" altLang="lt-LT" dirty="0">
                <a:solidFill>
                  <a:prstClr val="black"/>
                </a:solidFill>
              </a:rPr>
              <a:t>PAAIŠKINIMAI:</a:t>
            </a:r>
          </a:p>
        </p:txBody>
      </p:sp>
      <p:grpSp>
        <p:nvGrpSpPr>
          <p:cNvPr id="47" name="Group 2"/>
          <p:cNvGrpSpPr>
            <a:grpSpLocks/>
          </p:cNvGrpSpPr>
          <p:nvPr/>
        </p:nvGrpSpPr>
        <p:grpSpPr bwMode="auto">
          <a:xfrm>
            <a:off x="3391578" y="6026082"/>
            <a:ext cx="2664271" cy="270048"/>
            <a:chOff x="7744668" y="6118286"/>
            <a:chExt cx="2540965" cy="395274"/>
          </a:xfrm>
        </p:grpSpPr>
        <p:sp>
          <p:nvSpPr>
            <p:cNvPr id="48" name="Freeform 47"/>
            <p:cNvSpPr/>
            <p:nvPr/>
          </p:nvSpPr>
          <p:spPr bwMode="auto">
            <a:xfrm>
              <a:off x="7744668" y="6118286"/>
              <a:ext cx="608013" cy="307975"/>
            </a:xfrm>
            <a:custGeom>
              <a:avLst/>
              <a:gdLst>
                <a:gd name="connsiteX0" fmla="*/ 812800 w 968375"/>
                <a:gd name="connsiteY0" fmla="*/ 0 h 381000"/>
                <a:gd name="connsiteX1" fmla="*/ 57150 w 968375"/>
                <a:gd name="connsiteY1" fmla="*/ 41275 h 381000"/>
                <a:gd name="connsiteX2" fmla="*/ 0 w 968375"/>
                <a:gd name="connsiteY2" fmla="*/ 123825 h 381000"/>
                <a:gd name="connsiteX3" fmla="*/ 466725 w 968375"/>
                <a:gd name="connsiteY3" fmla="*/ 381000 h 381000"/>
                <a:gd name="connsiteX4" fmla="*/ 968375 w 968375"/>
                <a:gd name="connsiteY4" fmla="*/ 234950 h 381000"/>
                <a:gd name="connsiteX5" fmla="*/ 939800 w 968375"/>
                <a:gd name="connsiteY5" fmla="*/ 171450 h 381000"/>
                <a:gd name="connsiteX6" fmla="*/ 828675 w 968375"/>
                <a:gd name="connsiteY6" fmla="*/ 142875 h 381000"/>
                <a:gd name="connsiteX7" fmla="*/ 812800 w 968375"/>
                <a:gd name="connsiteY7" fmla="*/ 0 h 381000"/>
                <a:gd name="connsiteX0" fmla="*/ 812800 w 968375"/>
                <a:gd name="connsiteY0" fmla="*/ 0 h 381000"/>
                <a:gd name="connsiteX1" fmla="*/ 57150 w 968375"/>
                <a:gd name="connsiteY1" fmla="*/ 41275 h 381000"/>
                <a:gd name="connsiteX2" fmla="*/ 0 w 968375"/>
                <a:gd name="connsiteY2" fmla="*/ 123825 h 381000"/>
                <a:gd name="connsiteX3" fmla="*/ 177800 w 968375"/>
                <a:gd name="connsiteY3" fmla="*/ 193675 h 381000"/>
                <a:gd name="connsiteX4" fmla="*/ 466725 w 968375"/>
                <a:gd name="connsiteY4" fmla="*/ 381000 h 381000"/>
                <a:gd name="connsiteX5" fmla="*/ 968375 w 968375"/>
                <a:gd name="connsiteY5" fmla="*/ 234950 h 381000"/>
                <a:gd name="connsiteX6" fmla="*/ 939800 w 968375"/>
                <a:gd name="connsiteY6" fmla="*/ 171450 h 381000"/>
                <a:gd name="connsiteX7" fmla="*/ 828675 w 968375"/>
                <a:gd name="connsiteY7" fmla="*/ 142875 h 381000"/>
                <a:gd name="connsiteX8" fmla="*/ 812800 w 968375"/>
                <a:gd name="connsiteY8" fmla="*/ 0 h 381000"/>
                <a:gd name="connsiteX0" fmla="*/ 812800 w 968375"/>
                <a:gd name="connsiteY0" fmla="*/ 0 h 381000"/>
                <a:gd name="connsiteX1" fmla="*/ 57150 w 968375"/>
                <a:gd name="connsiteY1" fmla="*/ 41275 h 381000"/>
                <a:gd name="connsiteX2" fmla="*/ 0 w 968375"/>
                <a:gd name="connsiteY2" fmla="*/ 123825 h 381000"/>
                <a:gd name="connsiteX3" fmla="*/ 177800 w 968375"/>
                <a:gd name="connsiteY3" fmla="*/ 193675 h 381000"/>
                <a:gd name="connsiteX4" fmla="*/ 295275 w 968375"/>
                <a:gd name="connsiteY4" fmla="*/ 295275 h 381000"/>
                <a:gd name="connsiteX5" fmla="*/ 466725 w 968375"/>
                <a:gd name="connsiteY5" fmla="*/ 381000 h 381000"/>
                <a:gd name="connsiteX6" fmla="*/ 968375 w 968375"/>
                <a:gd name="connsiteY6" fmla="*/ 234950 h 381000"/>
                <a:gd name="connsiteX7" fmla="*/ 939800 w 968375"/>
                <a:gd name="connsiteY7" fmla="*/ 171450 h 381000"/>
                <a:gd name="connsiteX8" fmla="*/ 828675 w 968375"/>
                <a:gd name="connsiteY8" fmla="*/ 142875 h 381000"/>
                <a:gd name="connsiteX9" fmla="*/ 812800 w 968375"/>
                <a:gd name="connsiteY9" fmla="*/ 0 h 381000"/>
                <a:gd name="connsiteX0" fmla="*/ 812800 w 968375"/>
                <a:gd name="connsiteY0" fmla="*/ 0 h 381000"/>
                <a:gd name="connsiteX1" fmla="*/ 57150 w 968375"/>
                <a:gd name="connsiteY1" fmla="*/ 41275 h 381000"/>
                <a:gd name="connsiteX2" fmla="*/ 0 w 968375"/>
                <a:gd name="connsiteY2" fmla="*/ 123825 h 381000"/>
                <a:gd name="connsiteX3" fmla="*/ 177800 w 968375"/>
                <a:gd name="connsiteY3" fmla="*/ 193675 h 381000"/>
                <a:gd name="connsiteX4" fmla="*/ 295275 w 968375"/>
                <a:gd name="connsiteY4" fmla="*/ 295275 h 381000"/>
                <a:gd name="connsiteX5" fmla="*/ 466725 w 968375"/>
                <a:gd name="connsiteY5" fmla="*/ 381000 h 381000"/>
                <a:gd name="connsiteX6" fmla="*/ 574675 w 968375"/>
                <a:gd name="connsiteY6" fmla="*/ 323850 h 381000"/>
                <a:gd name="connsiteX7" fmla="*/ 968375 w 968375"/>
                <a:gd name="connsiteY7" fmla="*/ 234950 h 381000"/>
                <a:gd name="connsiteX8" fmla="*/ 939800 w 968375"/>
                <a:gd name="connsiteY8" fmla="*/ 171450 h 381000"/>
                <a:gd name="connsiteX9" fmla="*/ 828675 w 968375"/>
                <a:gd name="connsiteY9" fmla="*/ 142875 h 381000"/>
                <a:gd name="connsiteX10" fmla="*/ 812800 w 968375"/>
                <a:gd name="connsiteY10" fmla="*/ 0 h 381000"/>
                <a:gd name="connsiteX0" fmla="*/ 812800 w 968375"/>
                <a:gd name="connsiteY0" fmla="*/ 0 h 381000"/>
                <a:gd name="connsiteX1" fmla="*/ 57150 w 968375"/>
                <a:gd name="connsiteY1" fmla="*/ 41275 h 381000"/>
                <a:gd name="connsiteX2" fmla="*/ 0 w 968375"/>
                <a:gd name="connsiteY2" fmla="*/ 123825 h 381000"/>
                <a:gd name="connsiteX3" fmla="*/ 177800 w 968375"/>
                <a:gd name="connsiteY3" fmla="*/ 193675 h 381000"/>
                <a:gd name="connsiteX4" fmla="*/ 295275 w 968375"/>
                <a:gd name="connsiteY4" fmla="*/ 295275 h 381000"/>
                <a:gd name="connsiteX5" fmla="*/ 466725 w 968375"/>
                <a:gd name="connsiteY5" fmla="*/ 381000 h 381000"/>
                <a:gd name="connsiteX6" fmla="*/ 574675 w 968375"/>
                <a:gd name="connsiteY6" fmla="*/ 323850 h 381000"/>
                <a:gd name="connsiteX7" fmla="*/ 828675 w 968375"/>
                <a:gd name="connsiteY7" fmla="*/ 282575 h 381000"/>
                <a:gd name="connsiteX8" fmla="*/ 968375 w 968375"/>
                <a:gd name="connsiteY8" fmla="*/ 234950 h 381000"/>
                <a:gd name="connsiteX9" fmla="*/ 939800 w 968375"/>
                <a:gd name="connsiteY9" fmla="*/ 171450 h 381000"/>
                <a:gd name="connsiteX10" fmla="*/ 828675 w 968375"/>
                <a:gd name="connsiteY10" fmla="*/ 142875 h 381000"/>
                <a:gd name="connsiteX11" fmla="*/ 812800 w 968375"/>
                <a:gd name="connsiteY11" fmla="*/ 0 h 381000"/>
                <a:gd name="connsiteX0" fmla="*/ 812800 w 968375"/>
                <a:gd name="connsiteY0" fmla="*/ 0 h 381000"/>
                <a:gd name="connsiteX1" fmla="*/ 57150 w 968375"/>
                <a:gd name="connsiteY1" fmla="*/ 41275 h 381000"/>
                <a:gd name="connsiteX2" fmla="*/ 0 w 968375"/>
                <a:gd name="connsiteY2" fmla="*/ 123825 h 381000"/>
                <a:gd name="connsiteX3" fmla="*/ 177800 w 968375"/>
                <a:gd name="connsiteY3" fmla="*/ 193675 h 381000"/>
                <a:gd name="connsiteX4" fmla="*/ 295275 w 968375"/>
                <a:gd name="connsiteY4" fmla="*/ 295275 h 381000"/>
                <a:gd name="connsiteX5" fmla="*/ 466725 w 968375"/>
                <a:gd name="connsiteY5" fmla="*/ 381000 h 381000"/>
                <a:gd name="connsiteX6" fmla="*/ 587375 w 968375"/>
                <a:gd name="connsiteY6" fmla="*/ 330200 h 381000"/>
                <a:gd name="connsiteX7" fmla="*/ 828675 w 968375"/>
                <a:gd name="connsiteY7" fmla="*/ 282575 h 381000"/>
                <a:gd name="connsiteX8" fmla="*/ 968375 w 968375"/>
                <a:gd name="connsiteY8" fmla="*/ 234950 h 381000"/>
                <a:gd name="connsiteX9" fmla="*/ 939800 w 968375"/>
                <a:gd name="connsiteY9" fmla="*/ 171450 h 381000"/>
                <a:gd name="connsiteX10" fmla="*/ 828675 w 968375"/>
                <a:gd name="connsiteY10" fmla="*/ 142875 h 381000"/>
                <a:gd name="connsiteX11" fmla="*/ 812800 w 968375"/>
                <a:gd name="connsiteY11" fmla="*/ 0 h 381000"/>
                <a:gd name="connsiteX0" fmla="*/ 812800 w 968375"/>
                <a:gd name="connsiteY0" fmla="*/ 0 h 381000"/>
                <a:gd name="connsiteX1" fmla="*/ 57150 w 968375"/>
                <a:gd name="connsiteY1" fmla="*/ 41275 h 381000"/>
                <a:gd name="connsiteX2" fmla="*/ 0 w 968375"/>
                <a:gd name="connsiteY2" fmla="*/ 123825 h 381000"/>
                <a:gd name="connsiteX3" fmla="*/ 177800 w 968375"/>
                <a:gd name="connsiteY3" fmla="*/ 193675 h 381000"/>
                <a:gd name="connsiteX4" fmla="*/ 304800 w 968375"/>
                <a:gd name="connsiteY4" fmla="*/ 288925 h 381000"/>
                <a:gd name="connsiteX5" fmla="*/ 466725 w 968375"/>
                <a:gd name="connsiteY5" fmla="*/ 381000 h 381000"/>
                <a:gd name="connsiteX6" fmla="*/ 587375 w 968375"/>
                <a:gd name="connsiteY6" fmla="*/ 330200 h 381000"/>
                <a:gd name="connsiteX7" fmla="*/ 828675 w 968375"/>
                <a:gd name="connsiteY7" fmla="*/ 282575 h 381000"/>
                <a:gd name="connsiteX8" fmla="*/ 968375 w 968375"/>
                <a:gd name="connsiteY8" fmla="*/ 234950 h 381000"/>
                <a:gd name="connsiteX9" fmla="*/ 939800 w 968375"/>
                <a:gd name="connsiteY9" fmla="*/ 171450 h 381000"/>
                <a:gd name="connsiteX10" fmla="*/ 828675 w 968375"/>
                <a:gd name="connsiteY10" fmla="*/ 142875 h 381000"/>
                <a:gd name="connsiteX11" fmla="*/ 812800 w 968375"/>
                <a:gd name="connsiteY11" fmla="*/ 0 h 381000"/>
                <a:gd name="connsiteX0" fmla="*/ 812800 w 968375"/>
                <a:gd name="connsiteY0" fmla="*/ 0 h 381000"/>
                <a:gd name="connsiteX1" fmla="*/ 57150 w 968375"/>
                <a:gd name="connsiteY1" fmla="*/ 41275 h 381000"/>
                <a:gd name="connsiteX2" fmla="*/ 0 w 968375"/>
                <a:gd name="connsiteY2" fmla="*/ 123825 h 381000"/>
                <a:gd name="connsiteX3" fmla="*/ 177800 w 968375"/>
                <a:gd name="connsiteY3" fmla="*/ 193675 h 381000"/>
                <a:gd name="connsiteX4" fmla="*/ 304800 w 968375"/>
                <a:gd name="connsiteY4" fmla="*/ 288925 h 381000"/>
                <a:gd name="connsiteX5" fmla="*/ 466725 w 968375"/>
                <a:gd name="connsiteY5" fmla="*/ 381000 h 381000"/>
                <a:gd name="connsiteX6" fmla="*/ 587375 w 968375"/>
                <a:gd name="connsiteY6" fmla="*/ 330200 h 381000"/>
                <a:gd name="connsiteX7" fmla="*/ 828675 w 968375"/>
                <a:gd name="connsiteY7" fmla="*/ 282575 h 381000"/>
                <a:gd name="connsiteX8" fmla="*/ 968375 w 968375"/>
                <a:gd name="connsiteY8" fmla="*/ 234950 h 381000"/>
                <a:gd name="connsiteX9" fmla="*/ 939800 w 968375"/>
                <a:gd name="connsiteY9" fmla="*/ 171450 h 381000"/>
                <a:gd name="connsiteX10" fmla="*/ 828675 w 968375"/>
                <a:gd name="connsiteY10" fmla="*/ 142875 h 381000"/>
                <a:gd name="connsiteX11" fmla="*/ 812800 w 968375"/>
                <a:gd name="connsiteY11" fmla="*/ 0 h 381000"/>
                <a:gd name="connsiteX0" fmla="*/ 812800 w 968375"/>
                <a:gd name="connsiteY0" fmla="*/ 0 h 381000"/>
                <a:gd name="connsiteX1" fmla="*/ 57150 w 968375"/>
                <a:gd name="connsiteY1" fmla="*/ 41275 h 381000"/>
                <a:gd name="connsiteX2" fmla="*/ 0 w 968375"/>
                <a:gd name="connsiteY2" fmla="*/ 123825 h 381000"/>
                <a:gd name="connsiteX3" fmla="*/ 177800 w 968375"/>
                <a:gd name="connsiteY3" fmla="*/ 193675 h 381000"/>
                <a:gd name="connsiteX4" fmla="*/ 304800 w 968375"/>
                <a:gd name="connsiteY4" fmla="*/ 288925 h 381000"/>
                <a:gd name="connsiteX5" fmla="*/ 466725 w 968375"/>
                <a:gd name="connsiteY5" fmla="*/ 381000 h 381000"/>
                <a:gd name="connsiteX6" fmla="*/ 552450 w 968375"/>
                <a:gd name="connsiteY6" fmla="*/ 339725 h 381000"/>
                <a:gd name="connsiteX7" fmla="*/ 828675 w 968375"/>
                <a:gd name="connsiteY7" fmla="*/ 282575 h 381000"/>
                <a:gd name="connsiteX8" fmla="*/ 968375 w 968375"/>
                <a:gd name="connsiteY8" fmla="*/ 234950 h 381000"/>
                <a:gd name="connsiteX9" fmla="*/ 939800 w 968375"/>
                <a:gd name="connsiteY9" fmla="*/ 171450 h 381000"/>
                <a:gd name="connsiteX10" fmla="*/ 828675 w 968375"/>
                <a:gd name="connsiteY10" fmla="*/ 142875 h 381000"/>
                <a:gd name="connsiteX11" fmla="*/ 812800 w 968375"/>
                <a:gd name="connsiteY11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8375" h="381000">
                  <a:moveTo>
                    <a:pt x="812800" y="0"/>
                  </a:moveTo>
                  <a:lnTo>
                    <a:pt x="57150" y="41275"/>
                  </a:lnTo>
                  <a:lnTo>
                    <a:pt x="0" y="123825"/>
                  </a:lnTo>
                  <a:cubicBezTo>
                    <a:pt x="52917" y="152400"/>
                    <a:pt x="124883" y="165100"/>
                    <a:pt x="177800" y="193675"/>
                  </a:cubicBezTo>
                  <a:cubicBezTo>
                    <a:pt x="224367" y="223308"/>
                    <a:pt x="258233" y="259292"/>
                    <a:pt x="304800" y="288925"/>
                  </a:cubicBezTo>
                  <a:cubicBezTo>
                    <a:pt x="358775" y="332317"/>
                    <a:pt x="412750" y="350308"/>
                    <a:pt x="466725" y="381000"/>
                  </a:cubicBezTo>
                  <a:cubicBezTo>
                    <a:pt x="508000" y="367242"/>
                    <a:pt x="511175" y="353483"/>
                    <a:pt x="552450" y="339725"/>
                  </a:cubicBezTo>
                  <a:cubicBezTo>
                    <a:pt x="636058" y="320675"/>
                    <a:pt x="745067" y="301625"/>
                    <a:pt x="828675" y="282575"/>
                  </a:cubicBezTo>
                  <a:lnTo>
                    <a:pt x="968375" y="234950"/>
                  </a:lnTo>
                  <a:lnTo>
                    <a:pt x="939800" y="171450"/>
                  </a:lnTo>
                  <a:lnTo>
                    <a:pt x="828675" y="142875"/>
                  </a:lnTo>
                  <a:lnTo>
                    <a:pt x="812800" y="0"/>
                  </a:lnTo>
                  <a:close/>
                </a:path>
              </a:pathLst>
            </a:custGeom>
            <a:solidFill>
              <a:schemeClr val="bg1">
                <a:alpha val="7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lt-LT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9" name="TextBox 27"/>
            <p:cNvSpPr txBox="1">
              <a:spLocks noChangeArrowheads="1"/>
            </p:cNvSpPr>
            <p:nvPr/>
          </p:nvSpPr>
          <p:spPr bwMode="auto">
            <a:xfrm>
              <a:off x="8441512" y="6130637"/>
              <a:ext cx="1844121" cy="382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lt-LT" altLang="lt-LT" sz="1100" dirty="0">
                  <a:solidFill>
                    <a:prstClr val="black"/>
                  </a:solidFill>
                </a:rPr>
                <a:t> - karinio poligono teritorija </a:t>
              </a:r>
            </a:p>
          </p:txBody>
        </p:sp>
      </p:grpSp>
      <p:sp>
        <p:nvSpPr>
          <p:cNvPr id="35" name="TextBox 27"/>
          <p:cNvSpPr txBox="1">
            <a:spLocks noChangeArrowheads="1"/>
          </p:cNvSpPr>
          <p:nvPr/>
        </p:nvSpPr>
        <p:spPr bwMode="auto">
          <a:xfrm>
            <a:off x="4058689" y="6409911"/>
            <a:ext cx="292631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lt-LT" altLang="lt-LT" sz="1100" dirty="0">
                <a:solidFill>
                  <a:prstClr val="black"/>
                </a:solidFill>
              </a:rPr>
              <a:t> - draudžiama (užteršta bombomis) teritorija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782" y="6400797"/>
            <a:ext cx="295275" cy="295275"/>
          </a:xfrm>
          <a:prstGeom prst="rect">
            <a:avLst/>
          </a:prstGeom>
        </p:spPr>
      </p:pic>
      <p:sp>
        <p:nvSpPr>
          <p:cNvPr id="38" name="TextBox 27"/>
          <p:cNvSpPr txBox="1">
            <a:spLocks noChangeArrowheads="1"/>
          </p:cNvSpPr>
          <p:nvPr/>
        </p:nvSpPr>
        <p:spPr bwMode="auto">
          <a:xfrm>
            <a:off x="1941022" y="6395969"/>
            <a:ext cx="1728001" cy="261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lt-LT" altLang="lt-LT" sz="1100" dirty="0">
                <a:solidFill>
                  <a:prstClr val="black"/>
                </a:solidFill>
              </a:rPr>
              <a:t> - draustiniai</a:t>
            </a:r>
          </a:p>
        </p:txBody>
      </p:sp>
      <p:sp>
        <p:nvSpPr>
          <p:cNvPr id="3" name="Freeform 2"/>
          <p:cNvSpPr/>
          <p:nvPr/>
        </p:nvSpPr>
        <p:spPr>
          <a:xfrm>
            <a:off x="5051627" y="1365607"/>
            <a:ext cx="1768993" cy="3329796"/>
          </a:xfrm>
          <a:custGeom>
            <a:avLst/>
            <a:gdLst>
              <a:gd name="connsiteX0" fmla="*/ 1768993 w 1768993"/>
              <a:gd name="connsiteY0" fmla="*/ 0 h 3329796"/>
              <a:gd name="connsiteX1" fmla="*/ 1760366 w 1768993"/>
              <a:gd name="connsiteY1" fmla="*/ 43132 h 3329796"/>
              <a:gd name="connsiteX2" fmla="*/ 1743114 w 1768993"/>
              <a:gd name="connsiteY2" fmla="*/ 94890 h 3329796"/>
              <a:gd name="connsiteX3" fmla="*/ 1751740 w 1768993"/>
              <a:gd name="connsiteY3" fmla="*/ 345056 h 3329796"/>
              <a:gd name="connsiteX4" fmla="*/ 1743114 w 1768993"/>
              <a:gd name="connsiteY4" fmla="*/ 388188 h 3329796"/>
              <a:gd name="connsiteX5" fmla="*/ 1717234 w 1768993"/>
              <a:gd name="connsiteY5" fmla="*/ 405441 h 3329796"/>
              <a:gd name="connsiteX6" fmla="*/ 1708608 w 1768993"/>
              <a:gd name="connsiteY6" fmla="*/ 431320 h 3329796"/>
              <a:gd name="connsiteX7" fmla="*/ 1691355 w 1768993"/>
              <a:gd name="connsiteY7" fmla="*/ 457200 h 3329796"/>
              <a:gd name="connsiteX8" fmla="*/ 1674102 w 1768993"/>
              <a:gd name="connsiteY8" fmla="*/ 508958 h 3329796"/>
              <a:gd name="connsiteX9" fmla="*/ 1665476 w 1768993"/>
              <a:gd name="connsiteY9" fmla="*/ 534837 h 3329796"/>
              <a:gd name="connsiteX10" fmla="*/ 1656849 w 1768993"/>
              <a:gd name="connsiteY10" fmla="*/ 802256 h 3329796"/>
              <a:gd name="connsiteX11" fmla="*/ 1510200 w 1768993"/>
              <a:gd name="connsiteY11" fmla="*/ 810883 h 3329796"/>
              <a:gd name="connsiteX12" fmla="*/ 1449816 w 1768993"/>
              <a:gd name="connsiteY12" fmla="*/ 828135 h 3329796"/>
              <a:gd name="connsiteX13" fmla="*/ 1337672 w 1768993"/>
              <a:gd name="connsiteY13" fmla="*/ 845388 h 3329796"/>
              <a:gd name="connsiteX14" fmla="*/ 1311793 w 1768993"/>
              <a:gd name="connsiteY14" fmla="*/ 854015 h 3329796"/>
              <a:gd name="connsiteX15" fmla="*/ 1285914 w 1768993"/>
              <a:gd name="connsiteY15" fmla="*/ 871268 h 3329796"/>
              <a:gd name="connsiteX16" fmla="*/ 1260034 w 1768993"/>
              <a:gd name="connsiteY16" fmla="*/ 923026 h 3329796"/>
              <a:gd name="connsiteX17" fmla="*/ 1234155 w 1768993"/>
              <a:gd name="connsiteY17" fmla="*/ 931652 h 3329796"/>
              <a:gd name="connsiteX18" fmla="*/ 1191023 w 1768993"/>
              <a:gd name="connsiteY18" fmla="*/ 1017917 h 3329796"/>
              <a:gd name="connsiteX19" fmla="*/ 1173770 w 1768993"/>
              <a:gd name="connsiteY19" fmla="*/ 1043796 h 3329796"/>
              <a:gd name="connsiteX20" fmla="*/ 1156517 w 1768993"/>
              <a:gd name="connsiteY20" fmla="*/ 1069675 h 3329796"/>
              <a:gd name="connsiteX21" fmla="*/ 1130638 w 1768993"/>
              <a:gd name="connsiteY21" fmla="*/ 1095554 h 3329796"/>
              <a:gd name="connsiteX22" fmla="*/ 1104759 w 1768993"/>
              <a:gd name="connsiteY22" fmla="*/ 1112807 h 3329796"/>
              <a:gd name="connsiteX23" fmla="*/ 1044374 w 1768993"/>
              <a:gd name="connsiteY23" fmla="*/ 1181819 h 3329796"/>
              <a:gd name="connsiteX24" fmla="*/ 1009868 w 1768993"/>
              <a:gd name="connsiteY24" fmla="*/ 1216324 h 3329796"/>
              <a:gd name="connsiteX25" fmla="*/ 992616 w 1768993"/>
              <a:gd name="connsiteY25" fmla="*/ 1242203 h 3329796"/>
              <a:gd name="connsiteX26" fmla="*/ 966736 w 1768993"/>
              <a:gd name="connsiteY26" fmla="*/ 1259456 h 3329796"/>
              <a:gd name="connsiteX27" fmla="*/ 932231 w 1768993"/>
              <a:gd name="connsiteY27" fmla="*/ 1311215 h 3329796"/>
              <a:gd name="connsiteX28" fmla="*/ 914978 w 1768993"/>
              <a:gd name="connsiteY28" fmla="*/ 1337094 h 3329796"/>
              <a:gd name="connsiteX29" fmla="*/ 871846 w 1768993"/>
              <a:gd name="connsiteY29" fmla="*/ 1406105 h 3329796"/>
              <a:gd name="connsiteX30" fmla="*/ 828714 w 1768993"/>
              <a:gd name="connsiteY30" fmla="*/ 1483743 h 3329796"/>
              <a:gd name="connsiteX31" fmla="*/ 811461 w 1768993"/>
              <a:gd name="connsiteY31" fmla="*/ 1509622 h 3329796"/>
              <a:gd name="connsiteX32" fmla="*/ 794208 w 1768993"/>
              <a:gd name="connsiteY32" fmla="*/ 1535502 h 3329796"/>
              <a:gd name="connsiteX33" fmla="*/ 768329 w 1768993"/>
              <a:gd name="connsiteY33" fmla="*/ 1552754 h 3329796"/>
              <a:gd name="connsiteX34" fmla="*/ 751076 w 1768993"/>
              <a:gd name="connsiteY34" fmla="*/ 1604513 h 3329796"/>
              <a:gd name="connsiteX35" fmla="*/ 742449 w 1768993"/>
              <a:gd name="connsiteY35" fmla="*/ 1630392 h 3329796"/>
              <a:gd name="connsiteX36" fmla="*/ 725197 w 1768993"/>
              <a:gd name="connsiteY36" fmla="*/ 1656271 h 3329796"/>
              <a:gd name="connsiteX37" fmla="*/ 707944 w 1768993"/>
              <a:gd name="connsiteY37" fmla="*/ 1708030 h 3329796"/>
              <a:gd name="connsiteX38" fmla="*/ 673438 w 1768993"/>
              <a:gd name="connsiteY38" fmla="*/ 1759788 h 3329796"/>
              <a:gd name="connsiteX39" fmla="*/ 647559 w 1768993"/>
              <a:gd name="connsiteY39" fmla="*/ 1811547 h 3329796"/>
              <a:gd name="connsiteX40" fmla="*/ 638932 w 1768993"/>
              <a:gd name="connsiteY40" fmla="*/ 1837426 h 3329796"/>
              <a:gd name="connsiteX41" fmla="*/ 621680 w 1768993"/>
              <a:gd name="connsiteY41" fmla="*/ 1863305 h 3329796"/>
              <a:gd name="connsiteX42" fmla="*/ 613053 w 1768993"/>
              <a:gd name="connsiteY42" fmla="*/ 1889185 h 3329796"/>
              <a:gd name="connsiteX43" fmla="*/ 578548 w 1768993"/>
              <a:gd name="connsiteY43" fmla="*/ 1940943 h 3329796"/>
              <a:gd name="connsiteX44" fmla="*/ 544042 w 1768993"/>
              <a:gd name="connsiteY44" fmla="*/ 2018581 h 3329796"/>
              <a:gd name="connsiteX45" fmla="*/ 518163 w 1768993"/>
              <a:gd name="connsiteY45" fmla="*/ 2070339 h 3329796"/>
              <a:gd name="connsiteX46" fmla="*/ 492283 w 1768993"/>
              <a:gd name="connsiteY46" fmla="*/ 2122098 h 3329796"/>
              <a:gd name="connsiteX47" fmla="*/ 466404 w 1768993"/>
              <a:gd name="connsiteY47" fmla="*/ 2199735 h 3329796"/>
              <a:gd name="connsiteX48" fmla="*/ 457778 w 1768993"/>
              <a:gd name="connsiteY48" fmla="*/ 2225615 h 3329796"/>
              <a:gd name="connsiteX49" fmla="*/ 449151 w 1768993"/>
              <a:gd name="connsiteY49" fmla="*/ 2251494 h 3329796"/>
              <a:gd name="connsiteX50" fmla="*/ 423272 w 1768993"/>
              <a:gd name="connsiteY50" fmla="*/ 2337758 h 3329796"/>
              <a:gd name="connsiteX51" fmla="*/ 414646 w 1768993"/>
              <a:gd name="connsiteY51" fmla="*/ 2363637 h 3329796"/>
              <a:gd name="connsiteX52" fmla="*/ 388766 w 1768993"/>
              <a:gd name="connsiteY52" fmla="*/ 2415396 h 3329796"/>
              <a:gd name="connsiteX53" fmla="*/ 362887 w 1768993"/>
              <a:gd name="connsiteY53" fmla="*/ 2432649 h 3329796"/>
              <a:gd name="connsiteX54" fmla="*/ 319755 w 1768993"/>
              <a:gd name="connsiteY54" fmla="*/ 2510286 h 3329796"/>
              <a:gd name="connsiteX55" fmla="*/ 285249 w 1768993"/>
              <a:gd name="connsiteY55" fmla="*/ 2562045 h 3329796"/>
              <a:gd name="connsiteX56" fmla="*/ 259370 w 1768993"/>
              <a:gd name="connsiteY56" fmla="*/ 2579298 h 3329796"/>
              <a:gd name="connsiteX57" fmla="*/ 224865 w 1768993"/>
              <a:gd name="connsiteY57" fmla="*/ 2622430 h 3329796"/>
              <a:gd name="connsiteX58" fmla="*/ 216238 w 1768993"/>
              <a:gd name="connsiteY58" fmla="*/ 2648309 h 3329796"/>
              <a:gd name="connsiteX59" fmla="*/ 155853 w 1768993"/>
              <a:gd name="connsiteY59" fmla="*/ 2717320 h 3329796"/>
              <a:gd name="connsiteX60" fmla="*/ 95468 w 1768993"/>
              <a:gd name="connsiteY60" fmla="*/ 2786332 h 3329796"/>
              <a:gd name="connsiteX61" fmla="*/ 78216 w 1768993"/>
              <a:gd name="connsiteY61" fmla="*/ 2812211 h 3329796"/>
              <a:gd name="connsiteX62" fmla="*/ 52336 w 1768993"/>
              <a:gd name="connsiteY62" fmla="*/ 2829464 h 3329796"/>
              <a:gd name="connsiteX63" fmla="*/ 43710 w 1768993"/>
              <a:gd name="connsiteY63" fmla="*/ 2855343 h 3329796"/>
              <a:gd name="connsiteX64" fmla="*/ 9204 w 1768993"/>
              <a:gd name="connsiteY64" fmla="*/ 2907102 h 3329796"/>
              <a:gd name="connsiteX65" fmla="*/ 578 w 1768993"/>
              <a:gd name="connsiteY65" fmla="*/ 2932981 h 3329796"/>
              <a:gd name="connsiteX66" fmla="*/ 60963 w 1768993"/>
              <a:gd name="connsiteY66" fmla="*/ 2984739 h 3329796"/>
              <a:gd name="connsiteX67" fmla="*/ 86842 w 1768993"/>
              <a:gd name="connsiteY67" fmla="*/ 3001992 h 3329796"/>
              <a:gd name="connsiteX68" fmla="*/ 138600 w 1768993"/>
              <a:gd name="connsiteY68" fmla="*/ 3045124 h 3329796"/>
              <a:gd name="connsiteX69" fmla="*/ 164480 w 1768993"/>
              <a:gd name="connsiteY69" fmla="*/ 3053751 h 3329796"/>
              <a:gd name="connsiteX70" fmla="*/ 190359 w 1768993"/>
              <a:gd name="connsiteY70" fmla="*/ 3079630 h 3329796"/>
              <a:gd name="connsiteX71" fmla="*/ 198985 w 1768993"/>
              <a:gd name="connsiteY71" fmla="*/ 3105509 h 3329796"/>
              <a:gd name="connsiteX72" fmla="*/ 224865 w 1768993"/>
              <a:gd name="connsiteY72" fmla="*/ 3114135 h 3329796"/>
              <a:gd name="connsiteX73" fmla="*/ 285249 w 1768993"/>
              <a:gd name="connsiteY73" fmla="*/ 3191773 h 3329796"/>
              <a:gd name="connsiteX74" fmla="*/ 293876 w 1768993"/>
              <a:gd name="connsiteY74" fmla="*/ 3217652 h 3329796"/>
              <a:gd name="connsiteX75" fmla="*/ 319755 w 1768993"/>
              <a:gd name="connsiteY75" fmla="*/ 3234905 h 3329796"/>
              <a:gd name="connsiteX76" fmla="*/ 328382 w 1768993"/>
              <a:gd name="connsiteY76" fmla="*/ 3260785 h 3329796"/>
              <a:gd name="connsiteX77" fmla="*/ 380140 w 1768993"/>
              <a:gd name="connsiteY77" fmla="*/ 3295290 h 3329796"/>
              <a:gd name="connsiteX78" fmla="*/ 406019 w 1768993"/>
              <a:gd name="connsiteY78" fmla="*/ 3312543 h 3329796"/>
              <a:gd name="connsiteX79" fmla="*/ 466404 w 1768993"/>
              <a:gd name="connsiteY79" fmla="*/ 3329796 h 3329796"/>
              <a:gd name="connsiteX80" fmla="*/ 500910 w 1768993"/>
              <a:gd name="connsiteY80" fmla="*/ 3260785 h 3329796"/>
              <a:gd name="connsiteX81" fmla="*/ 552668 w 1768993"/>
              <a:gd name="connsiteY81" fmla="*/ 3226279 h 3329796"/>
              <a:gd name="connsiteX82" fmla="*/ 552668 w 1768993"/>
              <a:gd name="connsiteY82" fmla="*/ 2907102 h 3329796"/>
              <a:gd name="connsiteX83" fmla="*/ 544042 w 1768993"/>
              <a:gd name="connsiteY83" fmla="*/ 2829464 h 3329796"/>
              <a:gd name="connsiteX84" fmla="*/ 535416 w 1768993"/>
              <a:gd name="connsiteY84" fmla="*/ 2803585 h 3329796"/>
              <a:gd name="connsiteX85" fmla="*/ 509536 w 1768993"/>
              <a:gd name="connsiteY85" fmla="*/ 2786332 h 3329796"/>
              <a:gd name="connsiteX86" fmla="*/ 492283 w 1768993"/>
              <a:gd name="connsiteY86" fmla="*/ 2622430 h 3329796"/>
              <a:gd name="connsiteX87" fmla="*/ 466404 w 1768993"/>
              <a:gd name="connsiteY87" fmla="*/ 2536166 h 3329796"/>
              <a:gd name="connsiteX88" fmla="*/ 423272 w 1768993"/>
              <a:gd name="connsiteY88" fmla="*/ 2458528 h 3329796"/>
              <a:gd name="connsiteX89" fmla="*/ 414646 w 1768993"/>
              <a:gd name="connsiteY89" fmla="*/ 2415396 h 3329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</a:cxnLst>
            <a:rect l="l" t="t" r="r" b="b"/>
            <a:pathLst>
              <a:path w="1768993" h="3329796">
                <a:moveTo>
                  <a:pt x="1768993" y="0"/>
                </a:moveTo>
                <a:cubicBezTo>
                  <a:pt x="1766117" y="14377"/>
                  <a:pt x="1764224" y="28987"/>
                  <a:pt x="1760366" y="43132"/>
                </a:cubicBezTo>
                <a:cubicBezTo>
                  <a:pt x="1755581" y="60677"/>
                  <a:pt x="1743114" y="94890"/>
                  <a:pt x="1743114" y="94890"/>
                </a:cubicBezTo>
                <a:cubicBezTo>
                  <a:pt x="1745989" y="178279"/>
                  <a:pt x="1751740" y="261618"/>
                  <a:pt x="1751740" y="345056"/>
                </a:cubicBezTo>
                <a:cubicBezTo>
                  <a:pt x="1751740" y="359718"/>
                  <a:pt x="1750388" y="375458"/>
                  <a:pt x="1743114" y="388188"/>
                </a:cubicBezTo>
                <a:cubicBezTo>
                  <a:pt x="1737970" y="397190"/>
                  <a:pt x="1725861" y="399690"/>
                  <a:pt x="1717234" y="405441"/>
                </a:cubicBezTo>
                <a:cubicBezTo>
                  <a:pt x="1714359" y="414067"/>
                  <a:pt x="1712674" y="423187"/>
                  <a:pt x="1708608" y="431320"/>
                </a:cubicBezTo>
                <a:cubicBezTo>
                  <a:pt x="1703971" y="440593"/>
                  <a:pt x="1695566" y="447726"/>
                  <a:pt x="1691355" y="457200"/>
                </a:cubicBezTo>
                <a:cubicBezTo>
                  <a:pt x="1683969" y="473819"/>
                  <a:pt x="1679853" y="491705"/>
                  <a:pt x="1674102" y="508958"/>
                </a:cubicBezTo>
                <a:lnTo>
                  <a:pt x="1665476" y="534837"/>
                </a:lnTo>
                <a:cubicBezTo>
                  <a:pt x="1662600" y="623977"/>
                  <a:pt x="1700573" y="724524"/>
                  <a:pt x="1656849" y="802256"/>
                </a:cubicBezTo>
                <a:cubicBezTo>
                  <a:pt x="1632842" y="844935"/>
                  <a:pt x="1558947" y="806240"/>
                  <a:pt x="1510200" y="810883"/>
                </a:cubicBezTo>
                <a:cubicBezTo>
                  <a:pt x="1459612" y="815701"/>
                  <a:pt x="1492512" y="820372"/>
                  <a:pt x="1449816" y="828135"/>
                </a:cubicBezTo>
                <a:cubicBezTo>
                  <a:pt x="1373020" y="842098"/>
                  <a:pt x="1399259" y="829991"/>
                  <a:pt x="1337672" y="845388"/>
                </a:cubicBezTo>
                <a:cubicBezTo>
                  <a:pt x="1328850" y="847593"/>
                  <a:pt x="1319926" y="849948"/>
                  <a:pt x="1311793" y="854015"/>
                </a:cubicBezTo>
                <a:cubicBezTo>
                  <a:pt x="1302520" y="858652"/>
                  <a:pt x="1294540" y="865517"/>
                  <a:pt x="1285914" y="871268"/>
                </a:cubicBezTo>
                <a:cubicBezTo>
                  <a:pt x="1280231" y="888316"/>
                  <a:pt x="1275236" y="910865"/>
                  <a:pt x="1260034" y="923026"/>
                </a:cubicBezTo>
                <a:cubicBezTo>
                  <a:pt x="1252934" y="928706"/>
                  <a:pt x="1242781" y="928777"/>
                  <a:pt x="1234155" y="931652"/>
                </a:cubicBezTo>
                <a:cubicBezTo>
                  <a:pt x="1220500" y="986274"/>
                  <a:pt x="1232105" y="956294"/>
                  <a:pt x="1191023" y="1017917"/>
                </a:cubicBezTo>
                <a:lnTo>
                  <a:pt x="1173770" y="1043796"/>
                </a:lnTo>
                <a:cubicBezTo>
                  <a:pt x="1168019" y="1052422"/>
                  <a:pt x="1163848" y="1062344"/>
                  <a:pt x="1156517" y="1069675"/>
                </a:cubicBezTo>
                <a:cubicBezTo>
                  <a:pt x="1147891" y="1078301"/>
                  <a:pt x="1140010" y="1087744"/>
                  <a:pt x="1130638" y="1095554"/>
                </a:cubicBezTo>
                <a:cubicBezTo>
                  <a:pt x="1122673" y="1102191"/>
                  <a:pt x="1113385" y="1107056"/>
                  <a:pt x="1104759" y="1112807"/>
                </a:cubicBezTo>
                <a:cubicBezTo>
                  <a:pt x="1064502" y="1173192"/>
                  <a:pt x="1087506" y="1153064"/>
                  <a:pt x="1044374" y="1181819"/>
                </a:cubicBezTo>
                <a:cubicBezTo>
                  <a:pt x="1025554" y="1238283"/>
                  <a:pt x="1051694" y="1182864"/>
                  <a:pt x="1009868" y="1216324"/>
                </a:cubicBezTo>
                <a:cubicBezTo>
                  <a:pt x="1001772" y="1222800"/>
                  <a:pt x="999947" y="1234872"/>
                  <a:pt x="992616" y="1242203"/>
                </a:cubicBezTo>
                <a:cubicBezTo>
                  <a:pt x="985285" y="1249534"/>
                  <a:pt x="975363" y="1253705"/>
                  <a:pt x="966736" y="1259456"/>
                </a:cubicBezTo>
                <a:lnTo>
                  <a:pt x="932231" y="1311215"/>
                </a:lnTo>
                <a:cubicBezTo>
                  <a:pt x="926480" y="1319841"/>
                  <a:pt x="918257" y="1327258"/>
                  <a:pt x="914978" y="1337094"/>
                </a:cubicBezTo>
                <a:cubicBezTo>
                  <a:pt x="894446" y="1398688"/>
                  <a:pt x="912857" y="1378764"/>
                  <a:pt x="871846" y="1406105"/>
                </a:cubicBezTo>
                <a:cubicBezTo>
                  <a:pt x="856662" y="1451655"/>
                  <a:pt x="868263" y="1424420"/>
                  <a:pt x="828714" y="1483743"/>
                </a:cubicBezTo>
                <a:lnTo>
                  <a:pt x="811461" y="1509622"/>
                </a:lnTo>
                <a:cubicBezTo>
                  <a:pt x="805710" y="1518249"/>
                  <a:pt x="802835" y="1529751"/>
                  <a:pt x="794208" y="1535502"/>
                </a:cubicBezTo>
                <a:lnTo>
                  <a:pt x="768329" y="1552754"/>
                </a:lnTo>
                <a:lnTo>
                  <a:pt x="751076" y="1604513"/>
                </a:lnTo>
                <a:cubicBezTo>
                  <a:pt x="748200" y="1613139"/>
                  <a:pt x="747493" y="1622826"/>
                  <a:pt x="742449" y="1630392"/>
                </a:cubicBezTo>
                <a:cubicBezTo>
                  <a:pt x="736698" y="1639018"/>
                  <a:pt x="729408" y="1646797"/>
                  <a:pt x="725197" y="1656271"/>
                </a:cubicBezTo>
                <a:cubicBezTo>
                  <a:pt x="717811" y="1672890"/>
                  <a:pt x="718032" y="1692898"/>
                  <a:pt x="707944" y="1708030"/>
                </a:cubicBezTo>
                <a:lnTo>
                  <a:pt x="673438" y="1759788"/>
                </a:lnTo>
                <a:cubicBezTo>
                  <a:pt x="651760" y="1824829"/>
                  <a:pt x="681000" y="1744667"/>
                  <a:pt x="647559" y="1811547"/>
                </a:cubicBezTo>
                <a:cubicBezTo>
                  <a:pt x="643492" y="1819680"/>
                  <a:pt x="642999" y="1829293"/>
                  <a:pt x="638932" y="1837426"/>
                </a:cubicBezTo>
                <a:cubicBezTo>
                  <a:pt x="634296" y="1846699"/>
                  <a:pt x="626316" y="1854032"/>
                  <a:pt x="621680" y="1863305"/>
                </a:cubicBezTo>
                <a:cubicBezTo>
                  <a:pt x="617613" y="1871438"/>
                  <a:pt x="617469" y="1881236"/>
                  <a:pt x="613053" y="1889185"/>
                </a:cubicBezTo>
                <a:cubicBezTo>
                  <a:pt x="602983" y="1907311"/>
                  <a:pt x="585105" y="1921272"/>
                  <a:pt x="578548" y="1940943"/>
                </a:cubicBezTo>
                <a:cubicBezTo>
                  <a:pt x="558016" y="2002538"/>
                  <a:pt x="571383" y="1977570"/>
                  <a:pt x="544042" y="2018581"/>
                </a:cubicBezTo>
                <a:cubicBezTo>
                  <a:pt x="522362" y="2083625"/>
                  <a:pt x="551606" y="2003453"/>
                  <a:pt x="518163" y="2070339"/>
                </a:cubicBezTo>
                <a:cubicBezTo>
                  <a:pt x="482447" y="2141769"/>
                  <a:pt x="541727" y="2047934"/>
                  <a:pt x="492283" y="2122098"/>
                </a:cubicBezTo>
                <a:lnTo>
                  <a:pt x="466404" y="2199735"/>
                </a:lnTo>
                <a:lnTo>
                  <a:pt x="457778" y="2225615"/>
                </a:lnTo>
                <a:cubicBezTo>
                  <a:pt x="454903" y="2234241"/>
                  <a:pt x="451356" y="2242672"/>
                  <a:pt x="449151" y="2251494"/>
                </a:cubicBezTo>
                <a:cubicBezTo>
                  <a:pt x="436114" y="2303646"/>
                  <a:pt x="444275" y="2274748"/>
                  <a:pt x="423272" y="2337758"/>
                </a:cubicBezTo>
                <a:lnTo>
                  <a:pt x="414646" y="2363637"/>
                </a:lnTo>
                <a:cubicBezTo>
                  <a:pt x="407630" y="2384685"/>
                  <a:pt x="405488" y="2398674"/>
                  <a:pt x="388766" y="2415396"/>
                </a:cubicBezTo>
                <a:cubicBezTo>
                  <a:pt x="381435" y="2422727"/>
                  <a:pt x="371513" y="2426898"/>
                  <a:pt x="362887" y="2432649"/>
                </a:cubicBezTo>
                <a:cubicBezTo>
                  <a:pt x="347704" y="2478200"/>
                  <a:pt x="359305" y="2450961"/>
                  <a:pt x="319755" y="2510286"/>
                </a:cubicBezTo>
                <a:cubicBezTo>
                  <a:pt x="319754" y="2510287"/>
                  <a:pt x="285251" y="2562044"/>
                  <a:pt x="285249" y="2562045"/>
                </a:cubicBezTo>
                <a:lnTo>
                  <a:pt x="259370" y="2579298"/>
                </a:lnTo>
                <a:cubicBezTo>
                  <a:pt x="237689" y="2644343"/>
                  <a:pt x="269457" y="2566691"/>
                  <a:pt x="224865" y="2622430"/>
                </a:cubicBezTo>
                <a:cubicBezTo>
                  <a:pt x="219185" y="2629530"/>
                  <a:pt x="220654" y="2640360"/>
                  <a:pt x="216238" y="2648309"/>
                </a:cubicBezTo>
                <a:cubicBezTo>
                  <a:pt x="186636" y="2701591"/>
                  <a:pt x="193658" y="2692118"/>
                  <a:pt x="155853" y="2717320"/>
                </a:cubicBezTo>
                <a:cubicBezTo>
                  <a:pt x="115597" y="2777706"/>
                  <a:pt x="138601" y="2757577"/>
                  <a:pt x="95468" y="2786332"/>
                </a:cubicBezTo>
                <a:cubicBezTo>
                  <a:pt x="89717" y="2794958"/>
                  <a:pt x="85547" y="2804880"/>
                  <a:pt x="78216" y="2812211"/>
                </a:cubicBezTo>
                <a:cubicBezTo>
                  <a:pt x="70885" y="2819542"/>
                  <a:pt x="58813" y="2821368"/>
                  <a:pt x="52336" y="2829464"/>
                </a:cubicBezTo>
                <a:cubicBezTo>
                  <a:pt x="46656" y="2836564"/>
                  <a:pt x="48126" y="2847394"/>
                  <a:pt x="43710" y="2855343"/>
                </a:cubicBezTo>
                <a:cubicBezTo>
                  <a:pt x="33640" y="2873469"/>
                  <a:pt x="9204" y="2907102"/>
                  <a:pt x="9204" y="2907102"/>
                </a:cubicBezTo>
                <a:cubicBezTo>
                  <a:pt x="6329" y="2915728"/>
                  <a:pt x="-2297" y="2924355"/>
                  <a:pt x="578" y="2932981"/>
                </a:cubicBezTo>
                <a:cubicBezTo>
                  <a:pt x="4497" y="2944738"/>
                  <a:pt x="54559" y="2980165"/>
                  <a:pt x="60963" y="2984739"/>
                </a:cubicBezTo>
                <a:cubicBezTo>
                  <a:pt x="69399" y="2990765"/>
                  <a:pt x="78877" y="2995355"/>
                  <a:pt x="86842" y="3001992"/>
                </a:cubicBezTo>
                <a:cubicBezTo>
                  <a:pt x="115458" y="3025839"/>
                  <a:pt x="106475" y="3029061"/>
                  <a:pt x="138600" y="3045124"/>
                </a:cubicBezTo>
                <a:cubicBezTo>
                  <a:pt x="146733" y="3049191"/>
                  <a:pt x="155853" y="3050875"/>
                  <a:pt x="164480" y="3053751"/>
                </a:cubicBezTo>
                <a:cubicBezTo>
                  <a:pt x="173106" y="3062377"/>
                  <a:pt x="183592" y="3069479"/>
                  <a:pt x="190359" y="3079630"/>
                </a:cubicBezTo>
                <a:cubicBezTo>
                  <a:pt x="195403" y="3087196"/>
                  <a:pt x="192555" y="3099079"/>
                  <a:pt x="198985" y="3105509"/>
                </a:cubicBezTo>
                <a:cubicBezTo>
                  <a:pt x="205415" y="3111939"/>
                  <a:pt x="216238" y="3111260"/>
                  <a:pt x="224865" y="3114135"/>
                </a:cubicBezTo>
                <a:cubicBezTo>
                  <a:pt x="247194" y="3136465"/>
                  <a:pt x="274930" y="3160819"/>
                  <a:pt x="285249" y="3191773"/>
                </a:cubicBezTo>
                <a:cubicBezTo>
                  <a:pt x="288125" y="3200399"/>
                  <a:pt x="288196" y="3210552"/>
                  <a:pt x="293876" y="3217652"/>
                </a:cubicBezTo>
                <a:cubicBezTo>
                  <a:pt x="300353" y="3225748"/>
                  <a:pt x="311129" y="3229154"/>
                  <a:pt x="319755" y="3234905"/>
                </a:cubicBezTo>
                <a:cubicBezTo>
                  <a:pt x="322631" y="3243532"/>
                  <a:pt x="321952" y="3254355"/>
                  <a:pt x="328382" y="3260785"/>
                </a:cubicBezTo>
                <a:cubicBezTo>
                  <a:pt x="343044" y="3275447"/>
                  <a:pt x="362887" y="3283788"/>
                  <a:pt x="380140" y="3295290"/>
                </a:cubicBezTo>
                <a:cubicBezTo>
                  <a:pt x="388766" y="3301041"/>
                  <a:pt x="396183" y="3309265"/>
                  <a:pt x="406019" y="3312543"/>
                </a:cubicBezTo>
                <a:cubicBezTo>
                  <a:pt x="443146" y="3324918"/>
                  <a:pt x="423077" y="3318963"/>
                  <a:pt x="466404" y="3329796"/>
                </a:cubicBezTo>
                <a:cubicBezTo>
                  <a:pt x="543577" y="3278346"/>
                  <a:pt x="428594" y="3364093"/>
                  <a:pt x="500910" y="3260785"/>
                </a:cubicBezTo>
                <a:cubicBezTo>
                  <a:pt x="512801" y="3243798"/>
                  <a:pt x="552668" y="3226279"/>
                  <a:pt x="552668" y="3226279"/>
                </a:cubicBezTo>
                <a:cubicBezTo>
                  <a:pt x="591805" y="3108877"/>
                  <a:pt x="566100" y="3195878"/>
                  <a:pt x="552668" y="2907102"/>
                </a:cubicBezTo>
                <a:cubicBezTo>
                  <a:pt x="551458" y="2881092"/>
                  <a:pt x="548323" y="2855148"/>
                  <a:pt x="544042" y="2829464"/>
                </a:cubicBezTo>
                <a:cubicBezTo>
                  <a:pt x="542547" y="2820495"/>
                  <a:pt x="541096" y="2810685"/>
                  <a:pt x="535416" y="2803585"/>
                </a:cubicBezTo>
                <a:cubicBezTo>
                  <a:pt x="528939" y="2795489"/>
                  <a:pt x="518163" y="2792083"/>
                  <a:pt x="509536" y="2786332"/>
                </a:cubicBezTo>
                <a:cubicBezTo>
                  <a:pt x="484779" y="2712057"/>
                  <a:pt x="509357" y="2793169"/>
                  <a:pt x="492283" y="2622430"/>
                </a:cubicBezTo>
                <a:cubicBezTo>
                  <a:pt x="490864" y="2608245"/>
                  <a:pt x="469585" y="2540938"/>
                  <a:pt x="466404" y="2536166"/>
                </a:cubicBezTo>
                <a:cubicBezTo>
                  <a:pt x="435516" y="2489832"/>
                  <a:pt x="434659" y="2498381"/>
                  <a:pt x="423272" y="2458528"/>
                </a:cubicBezTo>
                <a:cubicBezTo>
                  <a:pt x="413949" y="2425897"/>
                  <a:pt x="414646" y="2434747"/>
                  <a:pt x="414646" y="2415396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1731034" y="1552756"/>
            <a:ext cx="5080958" cy="3019253"/>
          </a:xfrm>
          <a:custGeom>
            <a:avLst/>
            <a:gdLst>
              <a:gd name="connsiteX0" fmla="*/ 5080958 w 5080958"/>
              <a:gd name="connsiteY0" fmla="*/ 0 h 3019253"/>
              <a:gd name="connsiteX1" fmla="*/ 4908430 w 5080958"/>
              <a:gd name="connsiteY1" fmla="*/ 8626 h 3019253"/>
              <a:gd name="connsiteX2" fmla="*/ 4848045 w 5080958"/>
              <a:gd name="connsiteY2" fmla="*/ 17253 h 3019253"/>
              <a:gd name="connsiteX3" fmla="*/ 4761781 w 5080958"/>
              <a:gd name="connsiteY3" fmla="*/ 25879 h 3019253"/>
              <a:gd name="connsiteX4" fmla="*/ 4623758 w 5080958"/>
              <a:gd name="connsiteY4" fmla="*/ 43132 h 3019253"/>
              <a:gd name="connsiteX5" fmla="*/ 4546121 w 5080958"/>
              <a:gd name="connsiteY5" fmla="*/ 77637 h 3019253"/>
              <a:gd name="connsiteX6" fmla="*/ 4528868 w 5080958"/>
              <a:gd name="connsiteY6" fmla="*/ 103517 h 3019253"/>
              <a:gd name="connsiteX7" fmla="*/ 4451230 w 5080958"/>
              <a:gd name="connsiteY7" fmla="*/ 146649 h 3019253"/>
              <a:gd name="connsiteX8" fmla="*/ 4425351 w 5080958"/>
              <a:gd name="connsiteY8" fmla="*/ 163902 h 3019253"/>
              <a:gd name="connsiteX9" fmla="*/ 4373592 w 5080958"/>
              <a:gd name="connsiteY9" fmla="*/ 181154 h 3019253"/>
              <a:gd name="connsiteX10" fmla="*/ 4347713 w 5080958"/>
              <a:gd name="connsiteY10" fmla="*/ 198407 h 3019253"/>
              <a:gd name="connsiteX11" fmla="*/ 4321834 w 5080958"/>
              <a:gd name="connsiteY11" fmla="*/ 207034 h 3019253"/>
              <a:gd name="connsiteX12" fmla="*/ 4226943 w 5080958"/>
              <a:gd name="connsiteY12" fmla="*/ 232913 h 3019253"/>
              <a:gd name="connsiteX13" fmla="*/ 4149306 w 5080958"/>
              <a:gd name="connsiteY13" fmla="*/ 276045 h 3019253"/>
              <a:gd name="connsiteX14" fmla="*/ 4097547 w 5080958"/>
              <a:gd name="connsiteY14" fmla="*/ 310551 h 3019253"/>
              <a:gd name="connsiteX15" fmla="*/ 4071668 w 5080958"/>
              <a:gd name="connsiteY15" fmla="*/ 327803 h 3019253"/>
              <a:gd name="connsiteX16" fmla="*/ 4019909 w 5080958"/>
              <a:gd name="connsiteY16" fmla="*/ 345056 h 3019253"/>
              <a:gd name="connsiteX17" fmla="*/ 3994030 w 5080958"/>
              <a:gd name="connsiteY17" fmla="*/ 353683 h 3019253"/>
              <a:gd name="connsiteX18" fmla="*/ 3968151 w 5080958"/>
              <a:gd name="connsiteY18" fmla="*/ 362309 h 3019253"/>
              <a:gd name="connsiteX19" fmla="*/ 3916392 w 5080958"/>
              <a:gd name="connsiteY19" fmla="*/ 396815 h 3019253"/>
              <a:gd name="connsiteX20" fmla="*/ 3881887 w 5080958"/>
              <a:gd name="connsiteY20" fmla="*/ 448573 h 3019253"/>
              <a:gd name="connsiteX21" fmla="*/ 3830128 w 5080958"/>
              <a:gd name="connsiteY21" fmla="*/ 483079 h 3019253"/>
              <a:gd name="connsiteX22" fmla="*/ 3804249 w 5080958"/>
              <a:gd name="connsiteY22" fmla="*/ 500332 h 3019253"/>
              <a:gd name="connsiteX23" fmla="*/ 3761117 w 5080958"/>
              <a:gd name="connsiteY23" fmla="*/ 543464 h 3019253"/>
              <a:gd name="connsiteX24" fmla="*/ 3743864 w 5080958"/>
              <a:gd name="connsiteY24" fmla="*/ 569343 h 3019253"/>
              <a:gd name="connsiteX25" fmla="*/ 3692106 w 5080958"/>
              <a:gd name="connsiteY25" fmla="*/ 603849 h 3019253"/>
              <a:gd name="connsiteX26" fmla="*/ 3640347 w 5080958"/>
              <a:gd name="connsiteY26" fmla="*/ 646981 h 3019253"/>
              <a:gd name="connsiteX27" fmla="*/ 3571336 w 5080958"/>
              <a:gd name="connsiteY27" fmla="*/ 707366 h 3019253"/>
              <a:gd name="connsiteX28" fmla="*/ 3519577 w 5080958"/>
              <a:gd name="connsiteY28" fmla="*/ 724619 h 3019253"/>
              <a:gd name="connsiteX29" fmla="*/ 3493698 w 5080958"/>
              <a:gd name="connsiteY29" fmla="*/ 741871 h 3019253"/>
              <a:gd name="connsiteX30" fmla="*/ 3441940 w 5080958"/>
              <a:gd name="connsiteY30" fmla="*/ 759124 h 3019253"/>
              <a:gd name="connsiteX31" fmla="*/ 3416060 w 5080958"/>
              <a:gd name="connsiteY31" fmla="*/ 767751 h 3019253"/>
              <a:gd name="connsiteX32" fmla="*/ 3390181 w 5080958"/>
              <a:gd name="connsiteY32" fmla="*/ 776377 h 3019253"/>
              <a:gd name="connsiteX33" fmla="*/ 3312543 w 5080958"/>
              <a:gd name="connsiteY33" fmla="*/ 828136 h 3019253"/>
              <a:gd name="connsiteX34" fmla="*/ 3286664 w 5080958"/>
              <a:gd name="connsiteY34" fmla="*/ 845388 h 3019253"/>
              <a:gd name="connsiteX35" fmla="*/ 3226279 w 5080958"/>
              <a:gd name="connsiteY35" fmla="*/ 862641 h 3019253"/>
              <a:gd name="connsiteX36" fmla="*/ 3174521 w 5080958"/>
              <a:gd name="connsiteY36" fmla="*/ 879894 h 3019253"/>
              <a:gd name="connsiteX37" fmla="*/ 3148641 w 5080958"/>
              <a:gd name="connsiteY37" fmla="*/ 888520 h 3019253"/>
              <a:gd name="connsiteX38" fmla="*/ 3122762 w 5080958"/>
              <a:gd name="connsiteY38" fmla="*/ 897147 h 3019253"/>
              <a:gd name="connsiteX39" fmla="*/ 3096883 w 5080958"/>
              <a:gd name="connsiteY39" fmla="*/ 905773 h 3019253"/>
              <a:gd name="connsiteX40" fmla="*/ 3062377 w 5080958"/>
              <a:gd name="connsiteY40" fmla="*/ 948905 h 3019253"/>
              <a:gd name="connsiteX41" fmla="*/ 3027872 w 5080958"/>
              <a:gd name="connsiteY41" fmla="*/ 1000664 h 3019253"/>
              <a:gd name="connsiteX42" fmla="*/ 3010619 w 5080958"/>
              <a:gd name="connsiteY42" fmla="*/ 1026543 h 3019253"/>
              <a:gd name="connsiteX43" fmla="*/ 2984740 w 5080958"/>
              <a:gd name="connsiteY43" fmla="*/ 1052422 h 3019253"/>
              <a:gd name="connsiteX44" fmla="*/ 2932981 w 5080958"/>
              <a:gd name="connsiteY44" fmla="*/ 1086928 h 3019253"/>
              <a:gd name="connsiteX45" fmla="*/ 2881223 w 5080958"/>
              <a:gd name="connsiteY45" fmla="*/ 1104181 h 3019253"/>
              <a:gd name="connsiteX46" fmla="*/ 2855343 w 5080958"/>
              <a:gd name="connsiteY46" fmla="*/ 1112807 h 3019253"/>
              <a:gd name="connsiteX47" fmla="*/ 2829464 w 5080958"/>
              <a:gd name="connsiteY47" fmla="*/ 1130060 h 3019253"/>
              <a:gd name="connsiteX48" fmla="*/ 2777706 w 5080958"/>
              <a:gd name="connsiteY48" fmla="*/ 1155939 h 3019253"/>
              <a:gd name="connsiteX49" fmla="*/ 2717321 w 5080958"/>
              <a:gd name="connsiteY49" fmla="*/ 1233577 h 3019253"/>
              <a:gd name="connsiteX50" fmla="*/ 2682815 w 5080958"/>
              <a:gd name="connsiteY50" fmla="*/ 1285336 h 3019253"/>
              <a:gd name="connsiteX51" fmla="*/ 2665562 w 5080958"/>
              <a:gd name="connsiteY51" fmla="*/ 1311215 h 3019253"/>
              <a:gd name="connsiteX52" fmla="*/ 2656936 w 5080958"/>
              <a:gd name="connsiteY52" fmla="*/ 1337094 h 3019253"/>
              <a:gd name="connsiteX53" fmla="*/ 2587924 w 5080958"/>
              <a:gd name="connsiteY53" fmla="*/ 1397479 h 3019253"/>
              <a:gd name="connsiteX54" fmla="*/ 2562045 w 5080958"/>
              <a:gd name="connsiteY54" fmla="*/ 1414732 h 3019253"/>
              <a:gd name="connsiteX55" fmla="*/ 2544792 w 5080958"/>
              <a:gd name="connsiteY55" fmla="*/ 1440611 h 3019253"/>
              <a:gd name="connsiteX56" fmla="*/ 2518913 w 5080958"/>
              <a:gd name="connsiteY56" fmla="*/ 1457864 h 3019253"/>
              <a:gd name="connsiteX57" fmla="*/ 2484408 w 5080958"/>
              <a:gd name="connsiteY57" fmla="*/ 1509622 h 3019253"/>
              <a:gd name="connsiteX58" fmla="*/ 2458528 w 5080958"/>
              <a:gd name="connsiteY58" fmla="*/ 1518249 h 3019253"/>
              <a:gd name="connsiteX59" fmla="*/ 2380891 w 5080958"/>
              <a:gd name="connsiteY59" fmla="*/ 1561381 h 3019253"/>
              <a:gd name="connsiteX60" fmla="*/ 2311879 w 5080958"/>
              <a:gd name="connsiteY60" fmla="*/ 1621766 h 3019253"/>
              <a:gd name="connsiteX61" fmla="*/ 2286000 w 5080958"/>
              <a:gd name="connsiteY61" fmla="*/ 1639019 h 3019253"/>
              <a:gd name="connsiteX62" fmla="*/ 2251494 w 5080958"/>
              <a:gd name="connsiteY62" fmla="*/ 1673524 h 3019253"/>
              <a:gd name="connsiteX63" fmla="*/ 2234241 w 5080958"/>
              <a:gd name="connsiteY63" fmla="*/ 1699403 h 3019253"/>
              <a:gd name="connsiteX64" fmla="*/ 2182483 w 5080958"/>
              <a:gd name="connsiteY64" fmla="*/ 1733909 h 3019253"/>
              <a:gd name="connsiteX65" fmla="*/ 2165230 w 5080958"/>
              <a:gd name="connsiteY65" fmla="*/ 1759788 h 3019253"/>
              <a:gd name="connsiteX66" fmla="*/ 2139351 w 5080958"/>
              <a:gd name="connsiteY66" fmla="*/ 1768415 h 3019253"/>
              <a:gd name="connsiteX67" fmla="*/ 2096219 w 5080958"/>
              <a:gd name="connsiteY67" fmla="*/ 1777041 h 3019253"/>
              <a:gd name="connsiteX68" fmla="*/ 2061713 w 5080958"/>
              <a:gd name="connsiteY68" fmla="*/ 1785668 h 3019253"/>
              <a:gd name="connsiteX69" fmla="*/ 2035834 w 5080958"/>
              <a:gd name="connsiteY69" fmla="*/ 1802920 h 3019253"/>
              <a:gd name="connsiteX70" fmla="*/ 2009955 w 5080958"/>
              <a:gd name="connsiteY70" fmla="*/ 1811547 h 3019253"/>
              <a:gd name="connsiteX71" fmla="*/ 1984075 w 5080958"/>
              <a:gd name="connsiteY71" fmla="*/ 1837426 h 3019253"/>
              <a:gd name="connsiteX72" fmla="*/ 1958196 w 5080958"/>
              <a:gd name="connsiteY72" fmla="*/ 1846053 h 3019253"/>
              <a:gd name="connsiteX73" fmla="*/ 1906438 w 5080958"/>
              <a:gd name="connsiteY73" fmla="*/ 1880558 h 3019253"/>
              <a:gd name="connsiteX74" fmla="*/ 1880558 w 5080958"/>
              <a:gd name="connsiteY74" fmla="*/ 1889185 h 3019253"/>
              <a:gd name="connsiteX75" fmla="*/ 1828800 w 5080958"/>
              <a:gd name="connsiteY75" fmla="*/ 1923690 h 3019253"/>
              <a:gd name="connsiteX76" fmla="*/ 1785668 w 5080958"/>
              <a:gd name="connsiteY76" fmla="*/ 1958196 h 3019253"/>
              <a:gd name="connsiteX77" fmla="*/ 1733909 w 5080958"/>
              <a:gd name="connsiteY77" fmla="*/ 1992702 h 3019253"/>
              <a:gd name="connsiteX78" fmla="*/ 1690777 w 5080958"/>
              <a:gd name="connsiteY78" fmla="*/ 2035834 h 3019253"/>
              <a:gd name="connsiteX79" fmla="*/ 1639019 w 5080958"/>
              <a:gd name="connsiteY79" fmla="*/ 2078966 h 3019253"/>
              <a:gd name="connsiteX80" fmla="*/ 1595887 w 5080958"/>
              <a:gd name="connsiteY80" fmla="*/ 2113471 h 3019253"/>
              <a:gd name="connsiteX81" fmla="*/ 1578634 w 5080958"/>
              <a:gd name="connsiteY81" fmla="*/ 2139351 h 3019253"/>
              <a:gd name="connsiteX82" fmla="*/ 1552755 w 5080958"/>
              <a:gd name="connsiteY82" fmla="*/ 2165230 h 3019253"/>
              <a:gd name="connsiteX83" fmla="*/ 1509623 w 5080958"/>
              <a:gd name="connsiteY83" fmla="*/ 2208362 h 3019253"/>
              <a:gd name="connsiteX84" fmla="*/ 1466491 w 5080958"/>
              <a:gd name="connsiteY84" fmla="*/ 2242868 h 3019253"/>
              <a:gd name="connsiteX85" fmla="*/ 1388853 w 5080958"/>
              <a:gd name="connsiteY85" fmla="*/ 2294626 h 3019253"/>
              <a:gd name="connsiteX86" fmla="*/ 1362974 w 5080958"/>
              <a:gd name="connsiteY86" fmla="*/ 2311879 h 3019253"/>
              <a:gd name="connsiteX87" fmla="*/ 1337094 w 5080958"/>
              <a:gd name="connsiteY87" fmla="*/ 2329132 h 3019253"/>
              <a:gd name="connsiteX88" fmla="*/ 1319841 w 5080958"/>
              <a:gd name="connsiteY88" fmla="*/ 2355011 h 3019253"/>
              <a:gd name="connsiteX89" fmla="*/ 1293962 w 5080958"/>
              <a:gd name="connsiteY89" fmla="*/ 2363637 h 3019253"/>
              <a:gd name="connsiteX90" fmla="*/ 1268083 w 5080958"/>
              <a:gd name="connsiteY90" fmla="*/ 2380890 h 3019253"/>
              <a:gd name="connsiteX91" fmla="*/ 1250830 w 5080958"/>
              <a:gd name="connsiteY91" fmla="*/ 2406770 h 3019253"/>
              <a:gd name="connsiteX92" fmla="*/ 1224951 w 5080958"/>
              <a:gd name="connsiteY92" fmla="*/ 2415396 h 3019253"/>
              <a:gd name="connsiteX93" fmla="*/ 1173192 w 5080958"/>
              <a:gd name="connsiteY93" fmla="*/ 2449902 h 3019253"/>
              <a:gd name="connsiteX94" fmla="*/ 1121434 w 5080958"/>
              <a:gd name="connsiteY94" fmla="*/ 2484407 h 3019253"/>
              <a:gd name="connsiteX95" fmla="*/ 1095555 w 5080958"/>
              <a:gd name="connsiteY95" fmla="*/ 2501660 h 3019253"/>
              <a:gd name="connsiteX96" fmla="*/ 1043796 w 5080958"/>
              <a:gd name="connsiteY96" fmla="*/ 2527539 h 3019253"/>
              <a:gd name="connsiteX97" fmla="*/ 1017917 w 5080958"/>
              <a:gd name="connsiteY97" fmla="*/ 2536166 h 3019253"/>
              <a:gd name="connsiteX98" fmla="*/ 966158 w 5080958"/>
              <a:gd name="connsiteY98" fmla="*/ 2570671 h 3019253"/>
              <a:gd name="connsiteX99" fmla="*/ 940279 w 5080958"/>
              <a:gd name="connsiteY99" fmla="*/ 2587924 h 3019253"/>
              <a:gd name="connsiteX100" fmla="*/ 888521 w 5080958"/>
              <a:gd name="connsiteY100" fmla="*/ 2622430 h 3019253"/>
              <a:gd name="connsiteX101" fmla="*/ 871268 w 5080958"/>
              <a:gd name="connsiteY101" fmla="*/ 2648309 h 3019253"/>
              <a:gd name="connsiteX102" fmla="*/ 819509 w 5080958"/>
              <a:gd name="connsiteY102" fmla="*/ 2682815 h 3019253"/>
              <a:gd name="connsiteX103" fmla="*/ 767751 w 5080958"/>
              <a:gd name="connsiteY103" fmla="*/ 2717320 h 3019253"/>
              <a:gd name="connsiteX104" fmla="*/ 741872 w 5080958"/>
              <a:gd name="connsiteY104" fmla="*/ 2734573 h 3019253"/>
              <a:gd name="connsiteX105" fmla="*/ 690113 w 5080958"/>
              <a:gd name="connsiteY105" fmla="*/ 2769079 h 3019253"/>
              <a:gd name="connsiteX106" fmla="*/ 664234 w 5080958"/>
              <a:gd name="connsiteY106" fmla="*/ 2794958 h 3019253"/>
              <a:gd name="connsiteX107" fmla="*/ 638355 w 5080958"/>
              <a:gd name="connsiteY107" fmla="*/ 2803585 h 3019253"/>
              <a:gd name="connsiteX108" fmla="*/ 595223 w 5080958"/>
              <a:gd name="connsiteY108" fmla="*/ 2838090 h 3019253"/>
              <a:gd name="connsiteX109" fmla="*/ 517585 w 5080958"/>
              <a:gd name="connsiteY109" fmla="*/ 2872596 h 3019253"/>
              <a:gd name="connsiteX110" fmla="*/ 491706 w 5080958"/>
              <a:gd name="connsiteY110" fmla="*/ 2881222 h 3019253"/>
              <a:gd name="connsiteX111" fmla="*/ 465826 w 5080958"/>
              <a:gd name="connsiteY111" fmla="*/ 2898475 h 3019253"/>
              <a:gd name="connsiteX112" fmla="*/ 405441 w 5080958"/>
              <a:gd name="connsiteY112" fmla="*/ 2915728 h 3019253"/>
              <a:gd name="connsiteX113" fmla="*/ 353683 w 5080958"/>
              <a:gd name="connsiteY113" fmla="*/ 2932981 h 3019253"/>
              <a:gd name="connsiteX114" fmla="*/ 327804 w 5080958"/>
              <a:gd name="connsiteY114" fmla="*/ 2941607 h 3019253"/>
              <a:gd name="connsiteX115" fmla="*/ 276045 w 5080958"/>
              <a:gd name="connsiteY115" fmla="*/ 2967487 h 3019253"/>
              <a:gd name="connsiteX116" fmla="*/ 224287 w 5080958"/>
              <a:gd name="connsiteY116" fmla="*/ 2984739 h 3019253"/>
              <a:gd name="connsiteX117" fmla="*/ 198408 w 5080958"/>
              <a:gd name="connsiteY117" fmla="*/ 2993366 h 3019253"/>
              <a:gd name="connsiteX118" fmla="*/ 172528 w 5080958"/>
              <a:gd name="connsiteY118" fmla="*/ 3001992 h 3019253"/>
              <a:gd name="connsiteX119" fmla="*/ 146649 w 5080958"/>
              <a:gd name="connsiteY119" fmla="*/ 3010619 h 3019253"/>
              <a:gd name="connsiteX120" fmla="*/ 0 w 5080958"/>
              <a:gd name="connsiteY120" fmla="*/ 3019245 h 3019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5080958" h="3019253">
                <a:moveTo>
                  <a:pt x="5080958" y="0"/>
                </a:moveTo>
                <a:cubicBezTo>
                  <a:pt x="5023449" y="2875"/>
                  <a:pt x="4965854" y="4372"/>
                  <a:pt x="4908430" y="8626"/>
                </a:cubicBezTo>
                <a:cubicBezTo>
                  <a:pt x="4888153" y="10128"/>
                  <a:pt x="4868238" y="14877"/>
                  <a:pt x="4848045" y="17253"/>
                </a:cubicBezTo>
                <a:cubicBezTo>
                  <a:pt x="4819345" y="20630"/>
                  <a:pt x="4790520" y="22854"/>
                  <a:pt x="4761781" y="25879"/>
                </a:cubicBezTo>
                <a:cubicBezTo>
                  <a:pt x="4679148" y="34577"/>
                  <a:pt x="4698040" y="32520"/>
                  <a:pt x="4623758" y="43132"/>
                </a:cubicBezTo>
                <a:cubicBezTo>
                  <a:pt x="4562165" y="63664"/>
                  <a:pt x="4587132" y="50298"/>
                  <a:pt x="4546121" y="77637"/>
                </a:cubicBezTo>
                <a:cubicBezTo>
                  <a:pt x="4540370" y="86264"/>
                  <a:pt x="4536671" y="96690"/>
                  <a:pt x="4528868" y="103517"/>
                </a:cubicBezTo>
                <a:cubicBezTo>
                  <a:pt x="4456339" y="166979"/>
                  <a:pt x="4502570" y="120978"/>
                  <a:pt x="4451230" y="146649"/>
                </a:cubicBezTo>
                <a:cubicBezTo>
                  <a:pt x="4441957" y="151286"/>
                  <a:pt x="4434825" y="159691"/>
                  <a:pt x="4425351" y="163902"/>
                </a:cubicBezTo>
                <a:cubicBezTo>
                  <a:pt x="4408732" y="171288"/>
                  <a:pt x="4373592" y="181154"/>
                  <a:pt x="4373592" y="181154"/>
                </a:cubicBezTo>
                <a:cubicBezTo>
                  <a:pt x="4364966" y="186905"/>
                  <a:pt x="4356986" y="193770"/>
                  <a:pt x="4347713" y="198407"/>
                </a:cubicBezTo>
                <a:cubicBezTo>
                  <a:pt x="4339580" y="202474"/>
                  <a:pt x="4330607" y="204641"/>
                  <a:pt x="4321834" y="207034"/>
                </a:cubicBezTo>
                <a:cubicBezTo>
                  <a:pt x="4214789" y="236229"/>
                  <a:pt x="4286521" y="213055"/>
                  <a:pt x="4226943" y="232913"/>
                </a:cubicBezTo>
                <a:cubicBezTo>
                  <a:pt x="4167619" y="272463"/>
                  <a:pt x="4194856" y="260862"/>
                  <a:pt x="4149306" y="276045"/>
                </a:cubicBezTo>
                <a:lnTo>
                  <a:pt x="4097547" y="310551"/>
                </a:lnTo>
                <a:cubicBezTo>
                  <a:pt x="4088921" y="316302"/>
                  <a:pt x="4081503" y="324525"/>
                  <a:pt x="4071668" y="327803"/>
                </a:cubicBezTo>
                <a:lnTo>
                  <a:pt x="4019909" y="345056"/>
                </a:lnTo>
                <a:lnTo>
                  <a:pt x="3994030" y="353683"/>
                </a:lnTo>
                <a:lnTo>
                  <a:pt x="3968151" y="362309"/>
                </a:lnTo>
                <a:cubicBezTo>
                  <a:pt x="3950898" y="373811"/>
                  <a:pt x="3927894" y="379562"/>
                  <a:pt x="3916392" y="396815"/>
                </a:cubicBezTo>
                <a:cubicBezTo>
                  <a:pt x="3904890" y="414068"/>
                  <a:pt x="3899140" y="437071"/>
                  <a:pt x="3881887" y="448573"/>
                </a:cubicBezTo>
                <a:lnTo>
                  <a:pt x="3830128" y="483079"/>
                </a:lnTo>
                <a:lnTo>
                  <a:pt x="3804249" y="500332"/>
                </a:lnTo>
                <a:cubicBezTo>
                  <a:pt x="3758241" y="569343"/>
                  <a:pt x="3818626" y="485955"/>
                  <a:pt x="3761117" y="543464"/>
                </a:cubicBezTo>
                <a:cubicBezTo>
                  <a:pt x="3753786" y="550795"/>
                  <a:pt x="3751666" y="562516"/>
                  <a:pt x="3743864" y="569343"/>
                </a:cubicBezTo>
                <a:cubicBezTo>
                  <a:pt x="3728259" y="582997"/>
                  <a:pt x="3706768" y="589187"/>
                  <a:pt x="3692106" y="603849"/>
                </a:cubicBezTo>
                <a:cubicBezTo>
                  <a:pt x="3658895" y="637059"/>
                  <a:pt x="3676377" y="622961"/>
                  <a:pt x="3640347" y="646981"/>
                </a:cubicBezTo>
                <a:cubicBezTo>
                  <a:pt x="3620219" y="677173"/>
                  <a:pt x="3614467" y="692989"/>
                  <a:pt x="3571336" y="707366"/>
                </a:cubicBezTo>
                <a:cubicBezTo>
                  <a:pt x="3554083" y="713117"/>
                  <a:pt x="3534709" y="714531"/>
                  <a:pt x="3519577" y="724619"/>
                </a:cubicBezTo>
                <a:cubicBezTo>
                  <a:pt x="3510951" y="730370"/>
                  <a:pt x="3503172" y="737660"/>
                  <a:pt x="3493698" y="741871"/>
                </a:cubicBezTo>
                <a:cubicBezTo>
                  <a:pt x="3477079" y="749257"/>
                  <a:pt x="3459193" y="753373"/>
                  <a:pt x="3441940" y="759124"/>
                </a:cubicBezTo>
                <a:lnTo>
                  <a:pt x="3416060" y="767751"/>
                </a:lnTo>
                <a:lnTo>
                  <a:pt x="3390181" y="776377"/>
                </a:lnTo>
                <a:lnTo>
                  <a:pt x="3312543" y="828136"/>
                </a:lnTo>
                <a:cubicBezTo>
                  <a:pt x="3303917" y="833887"/>
                  <a:pt x="3296499" y="842109"/>
                  <a:pt x="3286664" y="845388"/>
                </a:cubicBezTo>
                <a:cubicBezTo>
                  <a:pt x="3199722" y="874371"/>
                  <a:pt x="3334559" y="830157"/>
                  <a:pt x="3226279" y="862641"/>
                </a:cubicBezTo>
                <a:cubicBezTo>
                  <a:pt x="3208860" y="867867"/>
                  <a:pt x="3191774" y="874143"/>
                  <a:pt x="3174521" y="879894"/>
                </a:cubicBezTo>
                <a:lnTo>
                  <a:pt x="3148641" y="888520"/>
                </a:lnTo>
                <a:lnTo>
                  <a:pt x="3122762" y="897147"/>
                </a:lnTo>
                <a:lnTo>
                  <a:pt x="3096883" y="905773"/>
                </a:lnTo>
                <a:cubicBezTo>
                  <a:pt x="3077457" y="964055"/>
                  <a:pt x="3104399" y="900880"/>
                  <a:pt x="3062377" y="948905"/>
                </a:cubicBezTo>
                <a:cubicBezTo>
                  <a:pt x="3048723" y="964510"/>
                  <a:pt x="3039374" y="983411"/>
                  <a:pt x="3027872" y="1000664"/>
                </a:cubicBezTo>
                <a:cubicBezTo>
                  <a:pt x="3022121" y="1009290"/>
                  <a:pt x="3017950" y="1019212"/>
                  <a:pt x="3010619" y="1026543"/>
                </a:cubicBezTo>
                <a:cubicBezTo>
                  <a:pt x="3001993" y="1035169"/>
                  <a:pt x="2994370" y="1044932"/>
                  <a:pt x="2984740" y="1052422"/>
                </a:cubicBezTo>
                <a:cubicBezTo>
                  <a:pt x="2968372" y="1065152"/>
                  <a:pt x="2952652" y="1080371"/>
                  <a:pt x="2932981" y="1086928"/>
                </a:cubicBezTo>
                <a:lnTo>
                  <a:pt x="2881223" y="1104181"/>
                </a:lnTo>
                <a:lnTo>
                  <a:pt x="2855343" y="1112807"/>
                </a:lnTo>
                <a:cubicBezTo>
                  <a:pt x="2846717" y="1118558"/>
                  <a:pt x="2838737" y="1125423"/>
                  <a:pt x="2829464" y="1130060"/>
                </a:cubicBezTo>
                <a:cubicBezTo>
                  <a:pt x="2790561" y="1149512"/>
                  <a:pt x="2814786" y="1125039"/>
                  <a:pt x="2777706" y="1155939"/>
                </a:cubicBezTo>
                <a:cubicBezTo>
                  <a:pt x="2747299" y="1181277"/>
                  <a:pt x="2741367" y="1197508"/>
                  <a:pt x="2717321" y="1233577"/>
                </a:cubicBezTo>
                <a:lnTo>
                  <a:pt x="2682815" y="1285336"/>
                </a:lnTo>
                <a:lnTo>
                  <a:pt x="2665562" y="1311215"/>
                </a:lnTo>
                <a:cubicBezTo>
                  <a:pt x="2662687" y="1319841"/>
                  <a:pt x="2661002" y="1328961"/>
                  <a:pt x="2656936" y="1337094"/>
                </a:cubicBezTo>
                <a:cubicBezTo>
                  <a:pt x="2638965" y="1373037"/>
                  <a:pt x="2626742" y="1371600"/>
                  <a:pt x="2587924" y="1397479"/>
                </a:cubicBezTo>
                <a:lnTo>
                  <a:pt x="2562045" y="1414732"/>
                </a:lnTo>
                <a:cubicBezTo>
                  <a:pt x="2556294" y="1423358"/>
                  <a:pt x="2552123" y="1433280"/>
                  <a:pt x="2544792" y="1440611"/>
                </a:cubicBezTo>
                <a:cubicBezTo>
                  <a:pt x="2537461" y="1447942"/>
                  <a:pt x="2525740" y="1450062"/>
                  <a:pt x="2518913" y="1457864"/>
                </a:cubicBezTo>
                <a:cubicBezTo>
                  <a:pt x="2505259" y="1473469"/>
                  <a:pt x="2504079" y="1503065"/>
                  <a:pt x="2484408" y="1509622"/>
                </a:cubicBezTo>
                <a:cubicBezTo>
                  <a:pt x="2475781" y="1512498"/>
                  <a:pt x="2466477" y="1513833"/>
                  <a:pt x="2458528" y="1518249"/>
                </a:cubicBezTo>
                <a:cubicBezTo>
                  <a:pt x="2369539" y="1567687"/>
                  <a:pt x="2439450" y="1541860"/>
                  <a:pt x="2380891" y="1561381"/>
                </a:cubicBezTo>
                <a:cubicBezTo>
                  <a:pt x="2352136" y="1604513"/>
                  <a:pt x="2372265" y="1581509"/>
                  <a:pt x="2311879" y="1621766"/>
                </a:cubicBezTo>
                <a:lnTo>
                  <a:pt x="2286000" y="1639019"/>
                </a:lnTo>
                <a:cubicBezTo>
                  <a:pt x="2267180" y="1695482"/>
                  <a:pt x="2293319" y="1640065"/>
                  <a:pt x="2251494" y="1673524"/>
                </a:cubicBezTo>
                <a:cubicBezTo>
                  <a:pt x="2243398" y="1680000"/>
                  <a:pt x="2242043" y="1692576"/>
                  <a:pt x="2234241" y="1699403"/>
                </a:cubicBezTo>
                <a:cubicBezTo>
                  <a:pt x="2218636" y="1713057"/>
                  <a:pt x="2182483" y="1733909"/>
                  <a:pt x="2182483" y="1733909"/>
                </a:cubicBezTo>
                <a:cubicBezTo>
                  <a:pt x="2176732" y="1742535"/>
                  <a:pt x="2173326" y="1753311"/>
                  <a:pt x="2165230" y="1759788"/>
                </a:cubicBezTo>
                <a:cubicBezTo>
                  <a:pt x="2158130" y="1765468"/>
                  <a:pt x="2148173" y="1766210"/>
                  <a:pt x="2139351" y="1768415"/>
                </a:cubicBezTo>
                <a:cubicBezTo>
                  <a:pt x="2125127" y="1771971"/>
                  <a:pt x="2110532" y="1773860"/>
                  <a:pt x="2096219" y="1777041"/>
                </a:cubicBezTo>
                <a:cubicBezTo>
                  <a:pt x="2084645" y="1779613"/>
                  <a:pt x="2073215" y="1782792"/>
                  <a:pt x="2061713" y="1785668"/>
                </a:cubicBezTo>
                <a:cubicBezTo>
                  <a:pt x="2053087" y="1791419"/>
                  <a:pt x="2045107" y="1798284"/>
                  <a:pt x="2035834" y="1802920"/>
                </a:cubicBezTo>
                <a:cubicBezTo>
                  <a:pt x="2027701" y="1806987"/>
                  <a:pt x="2017521" y="1806503"/>
                  <a:pt x="2009955" y="1811547"/>
                </a:cubicBezTo>
                <a:cubicBezTo>
                  <a:pt x="1999804" y="1818314"/>
                  <a:pt x="1994226" y="1830659"/>
                  <a:pt x="1984075" y="1837426"/>
                </a:cubicBezTo>
                <a:cubicBezTo>
                  <a:pt x="1976509" y="1842470"/>
                  <a:pt x="1966145" y="1841637"/>
                  <a:pt x="1958196" y="1846053"/>
                </a:cubicBezTo>
                <a:cubicBezTo>
                  <a:pt x="1940070" y="1856123"/>
                  <a:pt x="1926109" y="1874001"/>
                  <a:pt x="1906438" y="1880558"/>
                </a:cubicBezTo>
                <a:cubicBezTo>
                  <a:pt x="1897811" y="1883434"/>
                  <a:pt x="1888507" y="1884769"/>
                  <a:pt x="1880558" y="1889185"/>
                </a:cubicBezTo>
                <a:cubicBezTo>
                  <a:pt x="1862432" y="1899255"/>
                  <a:pt x="1828800" y="1923690"/>
                  <a:pt x="1828800" y="1923690"/>
                </a:cubicBezTo>
                <a:cubicBezTo>
                  <a:pt x="1790215" y="1981569"/>
                  <a:pt x="1835669" y="1924863"/>
                  <a:pt x="1785668" y="1958196"/>
                </a:cubicBezTo>
                <a:cubicBezTo>
                  <a:pt x="1721048" y="2001276"/>
                  <a:pt x="1795447" y="1972189"/>
                  <a:pt x="1733909" y="1992702"/>
                </a:cubicBezTo>
                <a:cubicBezTo>
                  <a:pt x="1702281" y="2040146"/>
                  <a:pt x="1733909" y="1999891"/>
                  <a:pt x="1690777" y="2035834"/>
                </a:cubicBezTo>
                <a:cubicBezTo>
                  <a:pt x="1624351" y="2091189"/>
                  <a:pt x="1703277" y="2036126"/>
                  <a:pt x="1639019" y="2078966"/>
                </a:cubicBezTo>
                <a:cubicBezTo>
                  <a:pt x="1589572" y="2153135"/>
                  <a:pt x="1655414" y="2065849"/>
                  <a:pt x="1595887" y="2113471"/>
                </a:cubicBezTo>
                <a:cubicBezTo>
                  <a:pt x="1587791" y="2119948"/>
                  <a:pt x="1585271" y="2131386"/>
                  <a:pt x="1578634" y="2139351"/>
                </a:cubicBezTo>
                <a:cubicBezTo>
                  <a:pt x="1570824" y="2148723"/>
                  <a:pt x="1560565" y="2155858"/>
                  <a:pt x="1552755" y="2165230"/>
                </a:cubicBezTo>
                <a:cubicBezTo>
                  <a:pt x="1516812" y="2208362"/>
                  <a:pt x="1557068" y="2176732"/>
                  <a:pt x="1509623" y="2208362"/>
                </a:cubicBezTo>
                <a:cubicBezTo>
                  <a:pt x="1477746" y="2256177"/>
                  <a:pt x="1510608" y="2218359"/>
                  <a:pt x="1466491" y="2242868"/>
                </a:cubicBezTo>
                <a:cubicBezTo>
                  <a:pt x="1466474" y="2242878"/>
                  <a:pt x="1401801" y="2285994"/>
                  <a:pt x="1388853" y="2294626"/>
                </a:cubicBezTo>
                <a:lnTo>
                  <a:pt x="1362974" y="2311879"/>
                </a:lnTo>
                <a:lnTo>
                  <a:pt x="1337094" y="2329132"/>
                </a:lnTo>
                <a:cubicBezTo>
                  <a:pt x="1331343" y="2337758"/>
                  <a:pt x="1327937" y="2348534"/>
                  <a:pt x="1319841" y="2355011"/>
                </a:cubicBezTo>
                <a:cubicBezTo>
                  <a:pt x="1312741" y="2360691"/>
                  <a:pt x="1302095" y="2359571"/>
                  <a:pt x="1293962" y="2363637"/>
                </a:cubicBezTo>
                <a:cubicBezTo>
                  <a:pt x="1284689" y="2368274"/>
                  <a:pt x="1276709" y="2375139"/>
                  <a:pt x="1268083" y="2380890"/>
                </a:cubicBezTo>
                <a:cubicBezTo>
                  <a:pt x="1262332" y="2389517"/>
                  <a:pt x="1258926" y="2400293"/>
                  <a:pt x="1250830" y="2406770"/>
                </a:cubicBezTo>
                <a:cubicBezTo>
                  <a:pt x="1243730" y="2412450"/>
                  <a:pt x="1232900" y="2410980"/>
                  <a:pt x="1224951" y="2415396"/>
                </a:cubicBezTo>
                <a:cubicBezTo>
                  <a:pt x="1206825" y="2425466"/>
                  <a:pt x="1190445" y="2438400"/>
                  <a:pt x="1173192" y="2449902"/>
                </a:cubicBezTo>
                <a:lnTo>
                  <a:pt x="1121434" y="2484407"/>
                </a:lnTo>
                <a:cubicBezTo>
                  <a:pt x="1112808" y="2490158"/>
                  <a:pt x="1105391" y="2498381"/>
                  <a:pt x="1095555" y="2501660"/>
                </a:cubicBezTo>
                <a:cubicBezTo>
                  <a:pt x="1030507" y="2523344"/>
                  <a:pt x="1110684" y="2494095"/>
                  <a:pt x="1043796" y="2527539"/>
                </a:cubicBezTo>
                <a:cubicBezTo>
                  <a:pt x="1035663" y="2531606"/>
                  <a:pt x="1025866" y="2531750"/>
                  <a:pt x="1017917" y="2536166"/>
                </a:cubicBezTo>
                <a:cubicBezTo>
                  <a:pt x="999791" y="2546236"/>
                  <a:pt x="983411" y="2559169"/>
                  <a:pt x="966158" y="2570671"/>
                </a:cubicBezTo>
                <a:cubicBezTo>
                  <a:pt x="957532" y="2576422"/>
                  <a:pt x="947610" y="2580593"/>
                  <a:pt x="940279" y="2587924"/>
                </a:cubicBezTo>
                <a:cubicBezTo>
                  <a:pt x="907970" y="2620233"/>
                  <a:pt x="925973" y="2609945"/>
                  <a:pt x="888521" y="2622430"/>
                </a:cubicBezTo>
                <a:cubicBezTo>
                  <a:pt x="882770" y="2631056"/>
                  <a:pt x="879070" y="2641482"/>
                  <a:pt x="871268" y="2648309"/>
                </a:cubicBezTo>
                <a:cubicBezTo>
                  <a:pt x="855663" y="2661963"/>
                  <a:pt x="836762" y="2671313"/>
                  <a:pt x="819509" y="2682815"/>
                </a:cubicBezTo>
                <a:lnTo>
                  <a:pt x="767751" y="2717320"/>
                </a:lnTo>
                <a:cubicBezTo>
                  <a:pt x="759125" y="2723071"/>
                  <a:pt x="749203" y="2727242"/>
                  <a:pt x="741872" y="2734573"/>
                </a:cubicBezTo>
                <a:cubicBezTo>
                  <a:pt x="709562" y="2766883"/>
                  <a:pt x="727566" y="2756595"/>
                  <a:pt x="690113" y="2769079"/>
                </a:cubicBezTo>
                <a:cubicBezTo>
                  <a:pt x="681487" y="2777705"/>
                  <a:pt x="674385" y="2788191"/>
                  <a:pt x="664234" y="2794958"/>
                </a:cubicBezTo>
                <a:cubicBezTo>
                  <a:pt x="656668" y="2800002"/>
                  <a:pt x="645455" y="2797905"/>
                  <a:pt x="638355" y="2803585"/>
                </a:cubicBezTo>
                <a:cubicBezTo>
                  <a:pt x="582616" y="2848177"/>
                  <a:pt x="660268" y="2816409"/>
                  <a:pt x="595223" y="2838090"/>
                </a:cubicBezTo>
                <a:cubicBezTo>
                  <a:pt x="554212" y="2865430"/>
                  <a:pt x="579178" y="2852065"/>
                  <a:pt x="517585" y="2872596"/>
                </a:cubicBezTo>
                <a:lnTo>
                  <a:pt x="491706" y="2881222"/>
                </a:lnTo>
                <a:cubicBezTo>
                  <a:pt x="483079" y="2886973"/>
                  <a:pt x="475099" y="2893838"/>
                  <a:pt x="465826" y="2898475"/>
                </a:cubicBezTo>
                <a:cubicBezTo>
                  <a:pt x="451324" y="2905726"/>
                  <a:pt x="419269" y="2911580"/>
                  <a:pt x="405441" y="2915728"/>
                </a:cubicBezTo>
                <a:cubicBezTo>
                  <a:pt x="388022" y="2920954"/>
                  <a:pt x="370936" y="2927230"/>
                  <a:pt x="353683" y="2932981"/>
                </a:cubicBezTo>
                <a:lnTo>
                  <a:pt x="327804" y="2941607"/>
                </a:lnTo>
                <a:cubicBezTo>
                  <a:pt x="233417" y="2973069"/>
                  <a:pt x="376383" y="2922893"/>
                  <a:pt x="276045" y="2967487"/>
                </a:cubicBezTo>
                <a:cubicBezTo>
                  <a:pt x="259427" y="2974873"/>
                  <a:pt x="241540" y="2978988"/>
                  <a:pt x="224287" y="2984739"/>
                </a:cubicBezTo>
                <a:lnTo>
                  <a:pt x="198408" y="2993366"/>
                </a:lnTo>
                <a:lnTo>
                  <a:pt x="172528" y="3001992"/>
                </a:lnTo>
                <a:cubicBezTo>
                  <a:pt x="163902" y="3004867"/>
                  <a:pt x="155719" y="3009971"/>
                  <a:pt x="146649" y="3010619"/>
                </a:cubicBezTo>
                <a:cubicBezTo>
                  <a:pt x="17275" y="3019860"/>
                  <a:pt x="66238" y="3019245"/>
                  <a:pt x="0" y="3019245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7274069" y="2329133"/>
            <a:ext cx="1746287" cy="1518249"/>
          </a:xfrm>
          <a:custGeom>
            <a:avLst/>
            <a:gdLst>
              <a:gd name="connsiteX0" fmla="*/ 1746287 w 1746287"/>
              <a:gd name="connsiteY0" fmla="*/ 681487 h 1518249"/>
              <a:gd name="connsiteX1" fmla="*/ 1720407 w 1746287"/>
              <a:gd name="connsiteY1" fmla="*/ 612476 h 1518249"/>
              <a:gd name="connsiteX2" fmla="*/ 1694528 w 1746287"/>
              <a:gd name="connsiteY2" fmla="*/ 560717 h 1518249"/>
              <a:gd name="connsiteX3" fmla="*/ 1642770 w 1746287"/>
              <a:gd name="connsiteY3" fmla="*/ 543464 h 1518249"/>
              <a:gd name="connsiteX4" fmla="*/ 1616890 w 1746287"/>
              <a:gd name="connsiteY4" fmla="*/ 534838 h 1518249"/>
              <a:gd name="connsiteX5" fmla="*/ 1461615 w 1746287"/>
              <a:gd name="connsiteY5" fmla="*/ 517585 h 1518249"/>
              <a:gd name="connsiteX6" fmla="*/ 1383977 w 1746287"/>
              <a:gd name="connsiteY6" fmla="*/ 500332 h 1518249"/>
              <a:gd name="connsiteX7" fmla="*/ 1332219 w 1746287"/>
              <a:gd name="connsiteY7" fmla="*/ 483079 h 1518249"/>
              <a:gd name="connsiteX8" fmla="*/ 1280460 w 1746287"/>
              <a:gd name="connsiteY8" fmla="*/ 465826 h 1518249"/>
              <a:gd name="connsiteX9" fmla="*/ 1254581 w 1746287"/>
              <a:gd name="connsiteY9" fmla="*/ 457200 h 1518249"/>
              <a:gd name="connsiteX10" fmla="*/ 1202823 w 1746287"/>
              <a:gd name="connsiteY10" fmla="*/ 422694 h 1518249"/>
              <a:gd name="connsiteX11" fmla="*/ 1151064 w 1746287"/>
              <a:gd name="connsiteY11" fmla="*/ 405442 h 1518249"/>
              <a:gd name="connsiteX12" fmla="*/ 1073426 w 1746287"/>
              <a:gd name="connsiteY12" fmla="*/ 370936 h 1518249"/>
              <a:gd name="connsiteX13" fmla="*/ 1047547 w 1746287"/>
              <a:gd name="connsiteY13" fmla="*/ 362310 h 1518249"/>
              <a:gd name="connsiteX14" fmla="*/ 1021668 w 1746287"/>
              <a:gd name="connsiteY14" fmla="*/ 345057 h 1518249"/>
              <a:gd name="connsiteX15" fmla="*/ 995789 w 1746287"/>
              <a:gd name="connsiteY15" fmla="*/ 336430 h 1518249"/>
              <a:gd name="connsiteX16" fmla="*/ 978536 w 1746287"/>
              <a:gd name="connsiteY16" fmla="*/ 310551 h 1518249"/>
              <a:gd name="connsiteX17" fmla="*/ 926777 w 1746287"/>
              <a:gd name="connsiteY17" fmla="*/ 293298 h 1518249"/>
              <a:gd name="connsiteX18" fmla="*/ 875019 w 1746287"/>
              <a:gd name="connsiteY18" fmla="*/ 258793 h 1518249"/>
              <a:gd name="connsiteX19" fmla="*/ 849140 w 1746287"/>
              <a:gd name="connsiteY19" fmla="*/ 241540 h 1518249"/>
              <a:gd name="connsiteX20" fmla="*/ 771502 w 1746287"/>
              <a:gd name="connsiteY20" fmla="*/ 215660 h 1518249"/>
              <a:gd name="connsiteX21" fmla="*/ 745623 w 1746287"/>
              <a:gd name="connsiteY21" fmla="*/ 207034 h 1518249"/>
              <a:gd name="connsiteX22" fmla="*/ 719743 w 1746287"/>
              <a:gd name="connsiteY22" fmla="*/ 198408 h 1518249"/>
              <a:gd name="connsiteX23" fmla="*/ 667985 w 1746287"/>
              <a:gd name="connsiteY23" fmla="*/ 163902 h 1518249"/>
              <a:gd name="connsiteX24" fmla="*/ 590347 w 1746287"/>
              <a:gd name="connsiteY24" fmla="*/ 129396 h 1518249"/>
              <a:gd name="connsiteX25" fmla="*/ 573094 w 1746287"/>
              <a:gd name="connsiteY25" fmla="*/ 103517 h 1518249"/>
              <a:gd name="connsiteX26" fmla="*/ 521336 w 1746287"/>
              <a:gd name="connsiteY26" fmla="*/ 77638 h 1518249"/>
              <a:gd name="connsiteX27" fmla="*/ 495457 w 1746287"/>
              <a:gd name="connsiteY27" fmla="*/ 60385 h 1518249"/>
              <a:gd name="connsiteX28" fmla="*/ 469577 w 1746287"/>
              <a:gd name="connsiteY28" fmla="*/ 51759 h 1518249"/>
              <a:gd name="connsiteX29" fmla="*/ 452324 w 1746287"/>
              <a:gd name="connsiteY29" fmla="*/ 25879 h 1518249"/>
              <a:gd name="connsiteX30" fmla="*/ 288423 w 1746287"/>
              <a:gd name="connsiteY30" fmla="*/ 0 h 1518249"/>
              <a:gd name="connsiteX31" fmla="*/ 90015 w 1746287"/>
              <a:gd name="connsiteY31" fmla="*/ 8626 h 1518249"/>
              <a:gd name="connsiteX32" fmla="*/ 46883 w 1746287"/>
              <a:gd name="connsiteY32" fmla="*/ 17253 h 1518249"/>
              <a:gd name="connsiteX33" fmla="*/ 12377 w 1746287"/>
              <a:gd name="connsiteY33" fmla="*/ 69011 h 1518249"/>
              <a:gd name="connsiteX34" fmla="*/ 12377 w 1746287"/>
              <a:gd name="connsiteY34" fmla="*/ 172528 h 1518249"/>
              <a:gd name="connsiteX35" fmla="*/ 46883 w 1746287"/>
              <a:gd name="connsiteY35" fmla="*/ 224287 h 1518249"/>
              <a:gd name="connsiteX36" fmla="*/ 98641 w 1746287"/>
              <a:gd name="connsiteY36" fmla="*/ 301925 h 1518249"/>
              <a:gd name="connsiteX37" fmla="*/ 115894 w 1746287"/>
              <a:gd name="connsiteY37" fmla="*/ 327804 h 1518249"/>
              <a:gd name="connsiteX38" fmla="*/ 133147 w 1746287"/>
              <a:gd name="connsiteY38" fmla="*/ 353683 h 1518249"/>
              <a:gd name="connsiteX39" fmla="*/ 159026 w 1746287"/>
              <a:gd name="connsiteY39" fmla="*/ 405442 h 1518249"/>
              <a:gd name="connsiteX40" fmla="*/ 184906 w 1746287"/>
              <a:gd name="connsiteY40" fmla="*/ 414068 h 1518249"/>
              <a:gd name="connsiteX41" fmla="*/ 219411 w 1746287"/>
              <a:gd name="connsiteY41" fmla="*/ 465826 h 1518249"/>
              <a:gd name="connsiteX42" fmla="*/ 279796 w 1746287"/>
              <a:gd name="connsiteY42" fmla="*/ 646981 h 1518249"/>
              <a:gd name="connsiteX43" fmla="*/ 305675 w 1746287"/>
              <a:gd name="connsiteY43" fmla="*/ 724619 h 1518249"/>
              <a:gd name="connsiteX44" fmla="*/ 314302 w 1746287"/>
              <a:gd name="connsiteY44" fmla="*/ 750498 h 1518249"/>
              <a:gd name="connsiteX45" fmla="*/ 297049 w 1746287"/>
              <a:gd name="connsiteY45" fmla="*/ 992038 h 1518249"/>
              <a:gd name="connsiteX46" fmla="*/ 288423 w 1746287"/>
              <a:gd name="connsiteY46" fmla="*/ 1026543 h 1518249"/>
              <a:gd name="connsiteX47" fmla="*/ 236664 w 1746287"/>
              <a:gd name="connsiteY47" fmla="*/ 1052423 h 1518249"/>
              <a:gd name="connsiteX48" fmla="*/ 219411 w 1746287"/>
              <a:gd name="connsiteY48" fmla="*/ 1078302 h 1518249"/>
              <a:gd name="connsiteX49" fmla="*/ 193532 w 1746287"/>
              <a:gd name="connsiteY49" fmla="*/ 1086928 h 1518249"/>
              <a:gd name="connsiteX50" fmla="*/ 184906 w 1746287"/>
              <a:gd name="connsiteY50" fmla="*/ 1112808 h 1518249"/>
              <a:gd name="connsiteX51" fmla="*/ 167653 w 1746287"/>
              <a:gd name="connsiteY51" fmla="*/ 1138687 h 1518249"/>
              <a:gd name="connsiteX52" fmla="*/ 150400 w 1746287"/>
              <a:gd name="connsiteY52" fmla="*/ 1190445 h 1518249"/>
              <a:gd name="connsiteX53" fmla="*/ 133147 w 1746287"/>
              <a:gd name="connsiteY53" fmla="*/ 1250830 h 1518249"/>
              <a:gd name="connsiteX54" fmla="*/ 115894 w 1746287"/>
              <a:gd name="connsiteY54" fmla="*/ 1302589 h 1518249"/>
              <a:gd name="connsiteX55" fmla="*/ 124521 w 1746287"/>
              <a:gd name="connsiteY55" fmla="*/ 1354347 h 1518249"/>
              <a:gd name="connsiteX56" fmla="*/ 176279 w 1746287"/>
              <a:gd name="connsiteY56" fmla="*/ 1371600 h 1518249"/>
              <a:gd name="connsiteX57" fmla="*/ 228038 w 1746287"/>
              <a:gd name="connsiteY57" fmla="*/ 1388853 h 1518249"/>
              <a:gd name="connsiteX58" fmla="*/ 253917 w 1746287"/>
              <a:gd name="connsiteY58" fmla="*/ 1397479 h 1518249"/>
              <a:gd name="connsiteX59" fmla="*/ 279796 w 1746287"/>
              <a:gd name="connsiteY59" fmla="*/ 1406106 h 1518249"/>
              <a:gd name="connsiteX60" fmla="*/ 322928 w 1746287"/>
              <a:gd name="connsiteY60" fmla="*/ 1414732 h 1518249"/>
              <a:gd name="connsiteX61" fmla="*/ 374687 w 1746287"/>
              <a:gd name="connsiteY61" fmla="*/ 1431985 h 1518249"/>
              <a:gd name="connsiteX62" fmla="*/ 400566 w 1746287"/>
              <a:gd name="connsiteY62" fmla="*/ 1440611 h 1518249"/>
              <a:gd name="connsiteX63" fmla="*/ 426445 w 1746287"/>
              <a:gd name="connsiteY63" fmla="*/ 1449238 h 1518249"/>
              <a:gd name="connsiteX64" fmla="*/ 469577 w 1746287"/>
              <a:gd name="connsiteY64" fmla="*/ 1457864 h 1518249"/>
              <a:gd name="connsiteX65" fmla="*/ 573094 w 1746287"/>
              <a:gd name="connsiteY65" fmla="*/ 1466491 h 1518249"/>
              <a:gd name="connsiteX66" fmla="*/ 633479 w 1746287"/>
              <a:gd name="connsiteY66" fmla="*/ 1475117 h 1518249"/>
              <a:gd name="connsiteX67" fmla="*/ 736996 w 1746287"/>
              <a:gd name="connsiteY67" fmla="*/ 1483743 h 1518249"/>
              <a:gd name="connsiteX68" fmla="*/ 831887 w 1746287"/>
              <a:gd name="connsiteY68" fmla="*/ 1500996 h 1518249"/>
              <a:gd name="connsiteX69" fmla="*/ 1064800 w 1746287"/>
              <a:gd name="connsiteY69" fmla="*/ 1518249 h 1518249"/>
              <a:gd name="connsiteX70" fmla="*/ 1418483 w 1746287"/>
              <a:gd name="connsiteY70" fmla="*/ 1509623 h 1518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1746287" h="1518249">
                <a:moveTo>
                  <a:pt x="1746287" y="681487"/>
                </a:moveTo>
                <a:cubicBezTo>
                  <a:pt x="1729641" y="598265"/>
                  <a:pt x="1750025" y="671714"/>
                  <a:pt x="1720407" y="612476"/>
                </a:cubicBezTo>
                <a:cubicBezTo>
                  <a:pt x="1712288" y="596237"/>
                  <a:pt x="1712510" y="571956"/>
                  <a:pt x="1694528" y="560717"/>
                </a:cubicBezTo>
                <a:cubicBezTo>
                  <a:pt x="1679106" y="551078"/>
                  <a:pt x="1660023" y="549215"/>
                  <a:pt x="1642770" y="543464"/>
                </a:cubicBezTo>
                <a:lnTo>
                  <a:pt x="1616890" y="534838"/>
                </a:lnTo>
                <a:cubicBezTo>
                  <a:pt x="1549995" y="512540"/>
                  <a:pt x="1600115" y="526818"/>
                  <a:pt x="1461615" y="517585"/>
                </a:cubicBezTo>
                <a:cubicBezTo>
                  <a:pt x="1436980" y="512658"/>
                  <a:pt x="1408349" y="507644"/>
                  <a:pt x="1383977" y="500332"/>
                </a:cubicBezTo>
                <a:cubicBezTo>
                  <a:pt x="1366558" y="495106"/>
                  <a:pt x="1349472" y="488830"/>
                  <a:pt x="1332219" y="483079"/>
                </a:cubicBezTo>
                <a:lnTo>
                  <a:pt x="1280460" y="465826"/>
                </a:lnTo>
                <a:lnTo>
                  <a:pt x="1254581" y="457200"/>
                </a:lnTo>
                <a:cubicBezTo>
                  <a:pt x="1237328" y="445698"/>
                  <a:pt x="1222494" y="429251"/>
                  <a:pt x="1202823" y="422694"/>
                </a:cubicBezTo>
                <a:lnTo>
                  <a:pt x="1151064" y="405442"/>
                </a:lnTo>
                <a:cubicBezTo>
                  <a:pt x="1110054" y="378101"/>
                  <a:pt x="1135020" y="391467"/>
                  <a:pt x="1073426" y="370936"/>
                </a:cubicBezTo>
                <a:lnTo>
                  <a:pt x="1047547" y="362310"/>
                </a:lnTo>
                <a:cubicBezTo>
                  <a:pt x="1038921" y="356559"/>
                  <a:pt x="1030941" y="349694"/>
                  <a:pt x="1021668" y="345057"/>
                </a:cubicBezTo>
                <a:cubicBezTo>
                  <a:pt x="1013535" y="340990"/>
                  <a:pt x="1002889" y="342110"/>
                  <a:pt x="995789" y="336430"/>
                </a:cubicBezTo>
                <a:cubicBezTo>
                  <a:pt x="987693" y="329953"/>
                  <a:pt x="987328" y="316046"/>
                  <a:pt x="978536" y="310551"/>
                </a:cubicBezTo>
                <a:cubicBezTo>
                  <a:pt x="963114" y="300912"/>
                  <a:pt x="941909" y="303386"/>
                  <a:pt x="926777" y="293298"/>
                </a:cubicBezTo>
                <a:lnTo>
                  <a:pt x="875019" y="258793"/>
                </a:lnTo>
                <a:cubicBezTo>
                  <a:pt x="866393" y="253042"/>
                  <a:pt x="858976" y="244819"/>
                  <a:pt x="849140" y="241540"/>
                </a:cubicBezTo>
                <a:lnTo>
                  <a:pt x="771502" y="215660"/>
                </a:lnTo>
                <a:lnTo>
                  <a:pt x="745623" y="207034"/>
                </a:lnTo>
                <a:lnTo>
                  <a:pt x="719743" y="198408"/>
                </a:lnTo>
                <a:cubicBezTo>
                  <a:pt x="702490" y="186906"/>
                  <a:pt x="687656" y="170459"/>
                  <a:pt x="667985" y="163902"/>
                </a:cubicBezTo>
                <a:cubicBezTo>
                  <a:pt x="606390" y="143370"/>
                  <a:pt x="631358" y="156737"/>
                  <a:pt x="590347" y="129396"/>
                </a:cubicBezTo>
                <a:cubicBezTo>
                  <a:pt x="584596" y="120770"/>
                  <a:pt x="580425" y="110848"/>
                  <a:pt x="573094" y="103517"/>
                </a:cubicBezTo>
                <a:cubicBezTo>
                  <a:pt x="556371" y="86794"/>
                  <a:pt x="542385" y="84654"/>
                  <a:pt x="521336" y="77638"/>
                </a:cubicBezTo>
                <a:cubicBezTo>
                  <a:pt x="512710" y="71887"/>
                  <a:pt x="504730" y="65021"/>
                  <a:pt x="495457" y="60385"/>
                </a:cubicBezTo>
                <a:cubicBezTo>
                  <a:pt x="487324" y="56318"/>
                  <a:pt x="476678" y="57439"/>
                  <a:pt x="469577" y="51759"/>
                </a:cubicBezTo>
                <a:cubicBezTo>
                  <a:pt x="461481" y="45282"/>
                  <a:pt x="461116" y="31374"/>
                  <a:pt x="452324" y="25879"/>
                </a:cubicBezTo>
                <a:cubicBezTo>
                  <a:pt x="411470" y="345"/>
                  <a:pt x="322895" y="2652"/>
                  <a:pt x="288423" y="0"/>
                </a:cubicBezTo>
                <a:cubicBezTo>
                  <a:pt x="222287" y="2875"/>
                  <a:pt x="156045" y="3910"/>
                  <a:pt x="90015" y="8626"/>
                </a:cubicBezTo>
                <a:cubicBezTo>
                  <a:pt x="75390" y="9671"/>
                  <a:pt x="58457" y="8251"/>
                  <a:pt x="46883" y="17253"/>
                </a:cubicBezTo>
                <a:cubicBezTo>
                  <a:pt x="30516" y="29983"/>
                  <a:pt x="12377" y="69011"/>
                  <a:pt x="12377" y="69011"/>
                </a:cubicBezTo>
                <a:cubicBezTo>
                  <a:pt x="-1119" y="109503"/>
                  <a:pt x="-6883" y="114747"/>
                  <a:pt x="12377" y="172528"/>
                </a:cubicBezTo>
                <a:cubicBezTo>
                  <a:pt x="18934" y="192199"/>
                  <a:pt x="35381" y="207034"/>
                  <a:pt x="46883" y="224287"/>
                </a:cubicBezTo>
                <a:lnTo>
                  <a:pt x="98641" y="301925"/>
                </a:lnTo>
                <a:lnTo>
                  <a:pt x="115894" y="327804"/>
                </a:lnTo>
                <a:cubicBezTo>
                  <a:pt x="121645" y="336430"/>
                  <a:pt x="129868" y="343847"/>
                  <a:pt x="133147" y="353683"/>
                </a:cubicBezTo>
                <a:cubicBezTo>
                  <a:pt x="138829" y="370729"/>
                  <a:pt x="143826" y="393282"/>
                  <a:pt x="159026" y="405442"/>
                </a:cubicBezTo>
                <a:cubicBezTo>
                  <a:pt x="166127" y="411123"/>
                  <a:pt x="176279" y="411193"/>
                  <a:pt x="184906" y="414068"/>
                </a:cubicBezTo>
                <a:cubicBezTo>
                  <a:pt x="196408" y="431321"/>
                  <a:pt x="212854" y="446155"/>
                  <a:pt x="219411" y="465826"/>
                </a:cubicBezTo>
                <a:lnTo>
                  <a:pt x="279796" y="646981"/>
                </a:lnTo>
                <a:lnTo>
                  <a:pt x="305675" y="724619"/>
                </a:lnTo>
                <a:lnTo>
                  <a:pt x="314302" y="750498"/>
                </a:lnTo>
                <a:cubicBezTo>
                  <a:pt x="310113" y="834270"/>
                  <a:pt x="310564" y="910946"/>
                  <a:pt x="297049" y="992038"/>
                </a:cubicBezTo>
                <a:cubicBezTo>
                  <a:pt x="295100" y="1003732"/>
                  <a:pt x="294999" y="1016679"/>
                  <a:pt x="288423" y="1026543"/>
                </a:cubicBezTo>
                <a:cubicBezTo>
                  <a:pt x="278868" y="1040876"/>
                  <a:pt x="251426" y="1047502"/>
                  <a:pt x="236664" y="1052423"/>
                </a:cubicBezTo>
                <a:cubicBezTo>
                  <a:pt x="230913" y="1061049"/>
                  <a:pt x="227507" y="1071825"/>
                  <a:pt x="219411" y="1078302"/>
                </a:cubicBezTo>
                <a:cubicBezTo>
                  <a:pt x="212311" y="1083982"/>
                  <a:pt x="199962" y="1080498"/>
                  <a:pt x="193532" y="1086928"/>
                </a:cubicBezTo>
                <a:cubicBezTo>
                  <a:pt x="187102" y="1093358"/>
                  <a:pt x="188973" y="1104675"/>
                  <a:pt x="184906" y="1112808"/>
                </a:cubicBezTo>
                <a:cubicBezTo>
                  <a:pt x="180270" y="1122081"/>
                  <a:pt x="171864" y="1129213"/>
                  <a:pt x="167653" y="1138687"/>
                </a:cubicBezTo>
                <a:cubicBezTo>
                  <a:pt x="160267" y="1155305"/>
                  <a:pt x="156151" y="1173192"/>
                  <a:pt x="150400" y="1190445"/>
                </a:cubicBezTo>
                <a:cubicBezTo>
                  <a:pt x="121414" y="1277403"/>
                  <a:pt x="165637" y="1142534"/>
                  <a:pt x="133147" y="1250830"/>
                </a:cubicBezTo>
                <a:cubicBezTo>
                  <a:pt x="127921" y="1268249"/>
                  <a:pt x="115894" y="1302589"/>
                  <a:pt x="115894" y="1302589"/>
                </a:cubicBezTo>
                <a:cubicBezTo>
                  <a:pt x="118770" y="1319842"/>
                  <a:pt x="113003" y="1341184"/>
                  <a:pt x="124521" y="1354347"/>
                </a:cubicBezTo>
                <a:cubicBezTo>
                  <a:pt x="136497" y="1368033"/>
                  <a:pt x="159026" y="1365849"/>
                  <a:pt x="176279" y="1371600"/>
                </a:cubicBezTo>
                <a:lnTo>
                  <a:pt x="228038" y="1388853"/>
                </a:lnTo>
                <a:lnTo>
                  <a:pt x="253917" y="1397479"/>
                </a:lnTo>
                <a:cubicBezTo>
                  <a:pt x="262543" y="1400355"/>
                  <a:pt x="270880" y="1404323"/>
                  <a:pt x="279796" y="1406106"/>
                </a:cubicBezTo>
                <a:cubicBezTo>
                  <a:pt x="294173" y="1408981"/>
                  <a:pt x="308783" y="1410874"/>
                  <a:pt x="322928" y="1414732"/>
                </a:cubicBezTo>
                <a:cubicBezTo>
                  <a:pt x="340473" y="1419517"/>
                  <a:pt x="357434" y="1426234"/>
                  <a:pt x="374687" y="1431985"/>
                </a:cubicBezTo>
                <a:lnTo>
                  <a:pt x="400566" y="1440611"/>
                </a:lnTo>
                <a:cubicBezTo>
                  <a:pt x="409192" y="1443487"/>
                  <a:pt x="417529" y="1447455"/>
                  <a:pt x="426445" y="1449238"/>
                </a:cubicBezTo>
                <a:cubicBezTo>
                  <a:pt x="440822" y="1452113"/>
                  <a:pt x="455015" y="1456151"/>
                  <a:pt x="469577" y="1457864"/>
                </a:cubicBezTo>
                <a:cubicBezTo>
                  <a:pt x="503965" y="1461910"/>
                  <a:pt x="538659" y="1462866"/>
                  <a:pt x="573094" y="1466491"/>
                </a:cubicBezTo>
                <a:cubicBezTo>
                  <a:pt x="593315" y="1468620"/>
                  <a:pt x="613258" y="1472989"/>
                  <a:pt x="633479" y="1475117"/>
                </a:cubicBezTo>
                <a:cubicBezTo>
                  <a:pt x="667914" y="1478742"/>
                  <a:pt x="702490" y="1480868"/>
                  <a:pt x="736996" y="1483743"/>
                </a:cubicBezTo>
                <a:cubicBezTo>
                  <a:pt x="780013" y="1498083"/>
                  <a:pt x="766229" y="1495368"/>
                  <a:pt x="831887" y="1500996"/>
                </a:cubicBezTo>
                <a:cubicBezTo>
                  <a:pt x="909453" y="1507644"/>
                  <a:pt x="1064800" y="1518249"/>
                  <a:pt x="1064800" y="1518249"/>
                </a:cubicBezTo>
                <a:cubicBezTo>
                  <a:pt x="1395475" y="1509312"/>
                  <a:pt x="1277546" y="1509623"/>
                  <a:pt x="1418483" y="1509623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749562" y="3692106"/>
            <a:ext cx="3631774" cy="1828800"/>
          </a:xfrm>
          <a:custGeom>
            <a:avLst/>
            <a:gdLst>
              <a:gd name="connsiteX0" fmla="*/ 3631774 w 3631774"/>
              <a:gd name="connsiteY0" fmla="*/ 0 h 1828800"/>
              <a:gd name="connsiteX1" fmla="*/ 3571389 w 3631774"/>
              <a:gd name="connsiteY1" fmla="*/ 43132 h 1828800"/>
              <a:gd name="connsiteX2" fmla="*/ 3519630 w 3631774"/>
              <a:gd name="connsiteY2" fmla="*/ 77637 h 1828800"/>
              <a:gd name="connsiteX3" fmla="*/ 3476498 w 3631774"/>
              <a:gd name="connsiteY3" fmla="*/ 112143 h 1828800"/>
              <a:gd name="connsiteX4" fmla="*/ 3450619 w 3631774"/>
              <a:gd name="connsiteY4" fmla="*/ 129396 h 1828800"/>
              <a:gd name="connsiteX5" fmla="*/ 3398861 w 3631774"/>
              <a:gd name="connsiteY5" fmla="*/ 146649 h 1828800"/>
              <a:gd name="connsiteX6" fmla="*/ 3372981 w 3631774"/>
              <a:gd name="connsiteY6" fmla="*/ 163902 h 1828800"/>
              <a:gd name="connsiteX7" fmla="*/ 3338476 w 3631774"/>
              <a:gd name="connsiteY7" fmla="*/ 172528 h 1828800"/>
              <a:gd name="connsiteX8" fmla="*/ 3312596 w 3631774"/>
              <a:gd name="connsiteY8" fmla="*/ 181154 h 1828800"/>
              <a:gd name="connsiteX9" fmla="*/ 3278091 w 3631774"/>
              <a:gd name="connsiteY9" fmla="*/ 189781 h 1828800"/>
              <a:gd name="connsiteX10" fmla="*/ 3226332 w 3631774"/>
              <a:gd name="connsiteY10" fmla="*/ 207034 h 1828800"/>
              <a:gd name="connsiteX11" fmla="*/ 3174574 w 3631774"/>
              <a:gd name="connsiteY11" fmla="*/ 224286 h 1828800"/>
              <a:gd name="connsiteX12" fmla="*/ 3071057 w 3631774"/>
              <a:gd name="connsiteY12" fmla="*/ 258792 h 1828800"/>
              <a:gd name="connsiteX13" fmla="*/ 3045178 w 3631774"/>
              <a:gd name="connsiteY13" fmla="*/ 267419 h 1828800"/>
              <a:gd name="connsiteX14" fmla="*/ 3019298 w 3631774"/>
              <a:gd name="connsiteY14" fmla="*/ 276045 h 1828800"/>
              <a:gd name="connsiteX15" fmla="*/ 2967540 w 3631774"/>
              <a:gd name="connsiteY15" fmla="*/ 310551 h 1828800"/>
              <a:gd name="connsiteX16" fmla="*/ 2941661 w 3631774"/>
              <a:gd name="connsiteY16" fmla="*/ 327803 h 1828800"/>
              <a:gd name="connsiteX17" fmla="*/ 2915781 w 3631774"/>
              <a:gd name="connsiteY17" fmla="*/ 336430 h 1828800"/>
              <a:gd name="connsiteX18" fmla="*/ 2889902 w 3631774"/>
              <a:gd name="connsiteY18" fmla="*/ 353683 h 1828800"/>
              <a:gd name="connsiteX19" fmla="*/ 2838144 w 3631774"/>
              <a:gd name="connsiteY19" fmla="*/ 370936 h 1828800"/>
              <a:gd name="connsiteX20" fmla="*/ 2786385 w 3631774"/>
              <a:gd name="connsiteY20" fmla="*/ 388188 h 1828800"/>
              <a:gd name="connsiteX21" fmla="*/ 2760506 w 3631774"/>
              <a:gd name="connsiteY21" fmla="*/ 396815 h 1828800"/>
              <a:gd name="connsiteX22" fmla="*/ 2700121 w 3631774"/>
              <a:gd name="connsiteY22" fmla="*/ 465826 h 1828800"/>
              <a:gd name="connsiteX23" fmla="*/ 2682868 w 3631774"/>
              <a:gd name="connsiteY23" fmla="*/ 491705 h 1828800"/>
              <a:gd name="connsiteX24" fmla="*/ 2656989 w 3631774"/>
              <a:gd name="connsiteY24" fmla="*/ 508958 h 1828800"/>
              <a:gd name="connsiteX25" fmla="*/ 2622483 w 3631774"/>
              <a:gd name="connsiteY25" fmla="*/ 560717 h 1828800"/>
              <a:gd name="connsiteX26" fmla="*/ 2605230 w 3631774"/>
              <a:gd name="connsiteY26" fmla="*/ 586596 h 1828800"/>
              <a:gd name="connsiteX27" fmla="*/ 2587978 w 3631774"/>
              <a:gd name="connsiteY27" fmla="*/ 612475 h 1828800"/>
              <a:gd name="connsiteX28" fmla="*/ 2579351 w 3631774"/>
              <a:gd name="connsiteY28" fmla="*/ 638354 h 1828800"/>
              <a:gd name="connsiteX29" fmla="*/ 2536219 w 3631774"/>
              <a:gd name="connsiteY29" fmla="*/ 690113 h 1828800"/>
              <a:gd name="connsiteX30" fmla="*/ 2510340 w 3631774"/>
              <a:gd name="connsiteY30" fmla="*/ 698739 h 1828800"/>
              <a:gd name="connsiteX31" fmla="*/ 2484461 w 3631774"/>
              <a:gd name="connsiteY31" fmla="*/ 715992 h 1828800"/>
              <a:gd name="connsiteX32" fmla="*/ 2458581 w 3631774"/>
              <a:gd name="connsiteY32" fmla="*/ 741871 h 1828800"/>
              <a:gd name="connsiteX33" fmla="*/ 2432702 w 3631774"/>
              <a:gd name="connsiteY33" fmla="*/ 750498 h 1828800"/>
              <a:gd name="connsiteX34" fmla="*/ 2406823 w 3631774"/>
              <a:gd name="connsiteY34" fmla="*/ 767751 h 1828800"/>
              <a:gd name="connsiteX35" fmla="*/ 2286053 w 3631774"/>
              <a:gd name="connsiteY35" fmla="*/ 948905 h 1828800"/>
              <a:gd name="connsiteX36" fmla="*/ 2251547 w 3631774"/>
              <a:gd name="connsiteY36" fmla="*/ 1000664 h 1828800"/>
              <a:gd name="connsiteX37" fmla="*/ 2234295 w 3631774"/>
              <a:gd name="connsiteY37" fmla="*/ 1026543 h 1828800"/>
              <a:gd name="connsiteX38" fmla="*/ 2208415 w 3631774"/>
              <a:gd name="connsiteY38" fmla="*/ 1043796 h 1828800"/>
              <a:gd name="connsiteX39" fmla="*/ 2173910 w 3631774"/>
              <a:gd name="connsiteY39" fmla="*/ 1095554 h 1828800"/>
              <a:gd name="connsiteX40" fmla="*/ 2156657 w 3631774"/>
              <a:gd name="connsiteY40" fmla="*/ 1121434 h 1828800"/>
              <a:gd name="connsiteX41" fmla="*/ 2130778 w 3631774"/>
              <a:gd name="connsiteY41" fmla="*/ 1130060 h 1828800"/>
              <a:gd name="connsiteX42" fmla="*/ 2113525 w 3631774"/>
              <a:gd name="connsiteY42" fmla="*/ 1155939 h 1828800"/>
              <a:gd name="connsiteX43" fmla="*/ 2087646 w 3631774"/>
              <a:gd name="connsiteY43" fmla="*/ 1164566 h 1828800"/>
              <a:gd name="connsiteX44" fmla="*/ 1871985 w 3631774"/>
              <a:gd name="connsiteY44" fmla="*/ 1155939 h 1828800"/>
              <a:gd name="connsiteX45" fmla="*/ 1846106 w 3631774"/>
              <a:gd name="connsiteY45" fmla="*/ 1147313 h 1828800"/>
              <a:gd name="connsiteX46" fmla="*/ 1794347 w 3631774"/>
              <a:gd name="connsiteY46" fmla="*/ 1112807 h 1828800"/>
              <a:gd name="connsiteX47" fmla="*/ 1742589 w 3631774"/>
              <a:gd name="connsiteY47" fmla="*/ 1095554 h 1828800"/>
              <a:gd name="connsiteX48" fmla="*/ 1716710 w 3631774"/>
              <a:gd name="connsiteY48" fmla="*/ 1078302 h 1828800"/>
              <a:gd name="connsiteX49" fmla="*/ 1664951 w 3631774"/>
              <a:gd name="connsiteY49" fmla="*/ 1052422 h 1828800"/>
              <a:gd name="connsiteX50" fmla="*/ 1656325 w 3631774"/>
              <a:gd name="connsiteY50" fmla="*/ 1026543 h 1828800"/>
              <a:gd name="connsiteX51" fmla="*/ 1604566 w 3631774"/>
              <a:gd name="connsiteY51" fmla="*/ 992037 h 1828800"/>
              <a:gd name="connsiteX52" fmla="*/ 1578687 w 3631774"/>
              <a:gd name="connsiteY52" fmla="*/ 974785 h 1828800"/>
              <a:gd name="connsiteX53" fmla="*/ 1552808 w 3631774"/>
              <a:gd name="connsiteY53" fmla="*/ 871268 h 1828800"/>
              <a:gd name="connsiteX54" fmla="*/ 1561434 w 3631774"/>
              <a:gd name="connsiteY54" fmla="*/ 741871 h 1828800"/>
              <a:gd name="connsiteX55" fmla="*/ 1613193 w 3631774"/>
              <a:gd name="connsiteY55" fmla="*/ 707366 h 1828800"/>
              <a:gd name="connsiteX56" fmla="*/ 1690830 w 3631774"/>
              <a:gd name="connsiteY56" fmla="*/ 672860 h 1828800"/>
              <a:gd name="connsiteX57" fmla="*/ 1716710 w 3631774"/>
              <a:gd name="connsiteY57" fmla="*/ 664234 h 1828800"/>
              <a:gd name="connsiteX58" fmla="*/ 1794347 w 3631774"/>
              <a:gd name="connsiteY58" fmla="*/ 621102 h 1828800"/>
              <a:gd name="connsiteX59" fmla="*/ 1820227 w 3631774"/>
              <a:gd name="connsiteY59" fmla="*/ 603849 h 1828800"/>
              <a:gd name="connsiteX60" fmla="*/ 1846106 w 3631774"/>
              <a:gd name="connsiteY60" fmla="*/ 595222 h 1828800"/>
              <a:gd name="connsiteX61" fmla="*/ 1897864 w 3631774"/>
              <a:gd name="connsiteY61" fmla="*/ 560717 h 1828800"/>
              <a:gd name="connsiteX62" fmla="*/ 1923744 w 3631774"/>
              <a:gd name="connsiteY62" fmla="*/ 543464 h 1828800"/>
              <a:gd name="connsiteX63" fmla="*/ 1975502 w 3631774"/>
              <a:gd name="connsiteY63" fmla="*/ 508958 h 1828800"/>
              <a:gd name="connsiteX64" fmla="*/ 2001381 w 3631774"/>
              <a:gd name="connsiteY64" fmla="*/ 491705 h 1828800"/>
              <a:gd name="connsiteX65" fmla="*/ 2018634 w 3631774"/>
              <a:gd name="connsiteY65" fmla="*/ 465826 h 1828800"/>
              <a:gd name="connsiteX66" fmla="*/ 2044513 w 3631774"/>
              <a:gd name="connsiteY66" fmla="*/ 457200 h 1828800"/>
              <a:gd name="connsiteX67" fmla="*/ 2096272 w 3631774"/>
              <a:gd name="connsiteY67" fmla="*/ 353683 h 1828800"/>
              <a:gd name="connsiteX68" fmla="*/ 2104898 w 3631774"/>
              <a:gd name="connsiteY68" fmla="*/ 319177 h 1828800"/>
              <a:gd name="connsiteX69" fmla="*/ 2113525 w 3631774"/>
              <a:gd name="connsiteY69" fmla="*/ 293298 h 1828800"/>
              <a:gd name="connsiteX70" fmla="*/ 2104898 w 3631774"/>
              <a:gd name="connsiteY70" fmla="*/ 267419 h 1828800"/>
              <a:gd name="connsiteX71" fmla="*/ 1992755 w 3631774"/>
              <a:gd name="connsiteY71" fmla="*/ 276045 h 1828800"/>
              <a:gd name="connsiteX72" fmla="*/ 1854732 w 3631774"/>
              <a:gd name="connsiteY72" fmla="*/ 267419 h 1828800"/>
              <a:gd name="connsiteX73" fmla="*/ 1846106 w 3631774"/>
              <a:gd name="connsiteY73" fmla="*/ 241539 h 1828800"/>
              <a:gd name="connsiteX74" fmla="*/ 1794347 w 3631774"/>
              <a:gd name="connsiteY74" fmla="*/ 224286 h 1828800"/>
              <a:gd name="connsiteX75" fmla="*/ 1768468 w 3631774"/>
              <a:gd name="connsiteY75" fmla="*/ 207034 h 1828800"/>
              <a:gd name="connsiteX76" fmla="*/ 1733963 w 3631774"/>
              <a:gd name="connsiteY76" fmla="*/ 129396 h 1828800"/>
              <a:gd name="connsiteX77" fmla="*/ 1708083 w 3631774"/>
              <a:gd name="connsiteY77" fmla="*/ 120769 h 1828800"/>
              <a:gd name="connsiteX78" fmla="*/ 1604566 w 3631774"/>
              <a:gd name="connsiteY78" fmla="*/ 129396 h 1828800"/>
              <a:gd name="connsiteX79" fmla="*/ 1440664 w 3631774"/>
              <a:gd name="connsiteY79" fmla="*/ 146649 h 1828800"/>
              <a:gd name="connsiteX80" fmla="*/ 1406159 w 3631774"/>
              <a:gd name="connsiteY80" fmla="*/ 155275 h 1828800"/>
              <a:gd name="connsiteX81" fmla="*/ 1354400 w 3631774"/>
              <a:gd name="connsiteY81" fmla="*/ 172528 h 1828800"/>
              <a:gd name="connsiteX82" fmla="*/ 1319895 w 3631774"/>
              <a:gd name="connsiteY82" fmla="*/ 181154 h 1828800"/>
              <a:gd name="connsiteX83" fmla="*/ 1242257 w 3631774"/>
              <a:gd name="connsiteY83" fmla="*/ 207034 h 1828800"/>
              <a:gd name="connsiteX84" fmla="*/ 1216378 w 3631774"/>
              <a:gd name="connsiteY84" fmla="*/ 215660 h 1828800"/>
              <a:gd name="connsiteX85" fmla="*/ 1181872 w 3631774"/>
              <a:gd name="connsiteY85" fmla="*/ 224286 h 1828800"/>
              <a:gd name="connsiteX86" fmla="*/ 1130113 w 3631774"/>
              <a:gd name="connsiteY86" fmla="*/ 258792 h 1828800"/>
              <a:gd name="connsiteX87" fmla="*/ 1078355 w 3631774"/>
              <a:gd name="connsiteY87" fmla="*/ 276045 h 1828800"/>
              <a:gd name="connsiteX88" fmla="*/ 1035223 w 3631774"/>
              <a:gd name="connsiteY88" fmla="*/ 319177 h 1828800"/>
              <a:gd name="connsiteX89" fmla="*/ 1009344 w 3631774"/>
              <a:gd name="connsiteY89" fmla="*/ 345056 h 1828800"/>
              <a:gd name="connsiteX90" fmla="*/ 983464 w 3631774"/>
              <a:gd name="connsiteY90" fmla="*/ 353683 h 1828800"/>
              <a:gd name="connsiteX91" fmla="*/ 931706 w 3631774"/>
              <a:gd name="connsiteY91" fmla="*/ 388188 h 1828800"/>
              <a:gd name="connsiteX92" fmla="*/ 879947 w 3631774"/>
              <a:gd name="connsiteY92" fmla="*/ 422694 h 1828800"/>
              <a:gd name="connsiteX93" fmla="*/ 854068 w 3631774"/>
              <a:gd name="connsiteY93" fmla="*/ 439947 h 1828800"/>
              <a:gd name="connsiteX94" fmla="*/ 793683 w 3631774"/>
              <a:gd name="connsiteY94" fmla="*/ 457200 h 1828800"/>
              <a:gd name="connsiteX95" fmla="*/ 759178 w 3631774"/>
              <a:gd name="connsiteY95" fmla="*/ 465826 h 1828800"/>
              <a:gd name="connsiteX96" fmla="*/ 707419 w 3631774"/>
              <a:gd name="connsiteY96" fmla="*/ 483079 h 1828800"/>
              <a:gd name="connsiteX97" fmla="*/ 681540 w 3631774"/>
              <a:gd name="connsiteY97" fmla="*/ 491705 h 1828800"/>
              <a:gd name="connsiteX98" fmla="*/ 655661 w 3631774"/>
              <a:gd name="connsiteY98" fmla="*/ 500332 h 1828800"/>
              <a:gd name="connsiteX99" fmla="*/ 629781 w 3631774"/>
              <a:gd name="connsiteY99" fmla="*/ 517585 h 1828800"/>
              <a:gd name="connsiteX100" fmla="*/ 578023 w 3631774"/>
              <a:gd name="connsiteY100" fmla="*/ 534837 h 1828800"/>
              <a:gd name="connsiteX101" fmla="*/ 526264 w 3631774"/>
              <a:gd name="connsiteY101" fmla="*/ 569343 h 1828800"/>
              <a:gd name="connsiteX102" fmla="*/ 500385 w 3631774"/>
              <a:gd name="connsiteY102" fmla="*/ 586596 h 1828800"/>
              <a:gd name="connsiteX103" fmla="*/ 483132 w 3631774"/>
              <a:gd name="connsiteY103" fmla="*/ 612475 h 1828800"/>
              <a:gd name="connsiteX104" fmla="*/ 431374 w 3631774"/>
              <a:gd name="connsiteY104" fmla="*/ 638354 h 1828800"/>
              <a:gd name="connsiteX105" fmla="*/ 379615 w 3631774"/>
              <a:gd name="connsiteY105" fmla="*/ 690113 h 1828800"/>
              <a:gd name="connsiteX106" fmla="*/ 310604 w 3631774"/>
              <a:gd name="connsiteY106" fmla="*/ 793630 h 1828800"/>
              <a:gd name="connsiteX107" fmla="*/ 276098 w 3631774"/>
              <a:gd name="connsiteY107" fmla="*/ 845388 h 1828800"/>
              <a:gd name="connsiteX108" fmla="*/ 258846 w 3631774"/>
              <a:gd name="connsiteY108" fmla="*/ 871268 h 1828800"/>
              <a:gd name="connsiteX109" fmla="*/ 241593 w 3631774"/>
              <a:gd name="connsiteY109" fmla="*/ 923026 h 1828800"/>
              <a:gd name="connsiteX110" fmla="*/ 232966 w 3631774"/>
              <a:gd name="connsiteY110" fmla="*/ 957532 h 1828800"/>
              <a:gd name="connsiteX111" fmla="*/ 215713 w 3631774"/>
              <a:gd name="connsiteY111" fmla="*/ 1009290 h 1828800"/>
              <a:gd name="connsiteX112" fmla="*/ 207087 w 3631774"/>
              <a:gd name="connsiteY112" fmla="*/ 1043796 h 1828800"/>
              <a:gd name="connsiteX113" fmla="*/ 189834 w 3631774"/>
              <a:gd name="connsiteY113" fmla="*/ 1095554 h 1828800"/>
              <a:gd name="connsiteX114" fmla="*/ 155329 w 3631774"/>
              <a:gd name="connsiteY114" fmla="*/ 1216324 h 1828800"/>
              <a:gd name="connsiteX115" fmla="*/ 138076 w 3631774"/>
              <a:gd name="connsiteY115" fmla="*/ 1268083 h 1828800"/>
              <a:gd name="connsiteX116" fmla="*/ 129449 w 3631774"/>
              <a:gd name="connsiteY116" fmla="*/ 1293962 h 1828800"/>
              <a:gd name="connsiteX117" fmla="*/ 112196 w 3631774"/>
              <a:gd name="connsiteY117" fmla="*/ 1319841 h 1828800"/>
              <a:gd name="connsiteX118" fmla="*/ 103570 w 3631774"/>
              <a:gd name="connsiteY118" fmla="*/ 1345720 h 1828800"/>
              <a:gd name="connsiteX119" fmla="*/ 86317 w 3631774"/>
              <a:gd name="connsiteY119" fmla="*/ 1414732 h 1828800"/>
              <a:gd name="connsiteX120" fmla="*/ 60438 w 3631774"/>
              <a:gd name="connsiteY120" fmla="*/ 1492369 h 1828800"/>
              <a:gd name="connsiteX121" fmla="*/ 51812 w 3631774"/>
              <a:gd name="connsiteY121" fmla="*/ 1518249 h 1828800"/>
              <a:gd name="connsiteX122" fmla="*/ 43185 w 3631774"/>
              <a:gd name="connsiteY122" fmla="*/ 1544128 h 1828800"/>
              <a:gd name="connsiteX123" fmla="*/ 34559 w 3631774"/>
              <a:gd name="connsiteY123" fmla="*/ 1578634 h 1828800"/>
              <a:gd name="connsiteX124" fmla="*/ 17306 w 3631774"/>
              <a:gd name="connsiteY124" fmla="*/ 1630392 h 1828800"/>
              <a:gd name="connsiteX125" fmla="*/ 8680 w 3631774"/>
              <a:gd name="connsiteY125" fmla="*/ 1656271 h 1828800"/>
              <a:gd name="connsiteX126" fmla="*/ 53 w 3631774"/>
              <a:gd name="connsiteY126" fmla="*/ 1690777 h 1828800"/>
              <a:gd name="connsiteX127" fmla="*/ 25932 w 3631774"/>
              <a:gd name="connsiteY127" fmla="*/ 1820173 h 1828800"/>
              <a:gd name="connsiteX128" fmla="*/ 51812 w 3631774"/>
              <a:gd name="connsiteY128" fmla="*/ 1828800 h 1828800"/>
              <a:gd name="connsiteX129" fmla="*/ 741925 w 3631774"/>
              <a:gd name="connsiteY129" fmla="*/ 1802920 h 1828800"/>
              <a:gd name="connsiteX130" fmla="*/ 776430 w 3631774"/>
              <a:gd name="connsiteY130" fmla="*/ 1794294 h 1828800"/>
              <a:gd name="connsiteX131" fmla="*/ 828189 w 3631774"/>
              <a:gd name="connsiteY131" fmla="*/ 1777041 h 1828800"/>
              <a:gd name="connsiteX132" fmla="*/ 845442 w 3631774"/>
              <a:gd name="connsiteY132" fmla="*/ 1751162 h 1828800"/>
              <a:gd name="connsiteX133" fmla="*/ 871321 w 3631774"/>
              <a:gd name="connsiteY133" fmla="*/ 1725283 h 1828800"/>
              <a:gd name="connsiteX134" fmla="*/ 905827 w 3631774"/>
              <a:gd name="connsiteY134" fmla="*/ 1690777 h 1828800"/>
              <a:gd name="connsiteX135" fmla="*/ 923080 w 3631774"/>
              <a:gd name="connsiteY135" fmla="*/ 1639019 h 1828800"/>
              <a:gd name="connsiteX136" fmla="*/ 940332 w 3631774"/>
              <a:gd name="connsiteY136" fmla="*/ 1613139 h 1828800"/>
              <a:gd name="connsiteX137" fmla="*/ 957585 w 3631774"/>
              <a:gd name="connsiteY137" fmla="*/ 1561381 h 1828800"/>
              <a:gd name="connsiteX138" fmla="*/ 983464 w 3631774"/>
              <a:gd name="connsiteY138" fmla="*/ 1483743 h 1828800"/>
              <a:gd name="connsiteX139" fmla="*/ 992091 w 3631774"/>
              <a:gd name="connsiteY139" fmla="*/ 1457864 h 1828800"/>
              <a:gd name="connsiteX140" fmla="*/ 1000717 w 3631774"/>
              <a:gd name="connsiteY140" fmla="*/ 1431985 h 1828800"/>
              <a:gd name="connsiteX141" fmla="*/ 1017970 w 3631774"/>
              <a:gd name="connsiteY141" fmla="*/ 1406105 h 1828800"/>
              <a:gd name="connsiteX142" fmla="*/ 1043849 w 3631774"/>
              <a:gd name="connsiteY142" fmla="*/ 1328468 h 1828800"/>
              <a:gd name="connsiteX143" fmla="*/ 1061102 w 3631774"/>
              <a:gd name="connsiteY143" fmla="*/ 1276709 h 1828800"/>
              <a:gd name="connsiteX144" fmla="*/ 1069729 w 3631774"/>
              <a:gd name="connsiteY144" fmla="*/ 1233577 h 1828800"/>
              <a:gd name="connsiteX145" fmla="*/ 1086981 w 3631774"/>
              <a:gd name="connsiteY145" fmla="*/ 1138686 h 1828800"/>
              <a:gd name="connsiteX146" fmla="*/ 1138740 w 3631774"/>
              <a:gd name="connsiteY146" fmla="*/ 1061049 h 1828800"/>
              <a:gd name="connsiteX147" fmla="*/ 1173246 w 3631774"/>
              <a:gd name="connsiteY147" fmla="*/ 1009290 h 1828800"/>
              <a:gd name="connsiteX148" fmla="*/ 1190498 w 3631774"/>
              <a:gd name="connsiteY148" fmla="*/ 983411 h 1828800"/>
              <a:gd name="connsiteX149" fmla="*/ 1207751 w 3631774"/>
              <a:gd name="connsiteY149" fmla="*/ 931652 h 1828800"/>
              <a:gd name="connsiteX150" fmla="*/ 1216378 w 3631774"/>
              <a:gd name="connsiteY150" fmla="*/ 905773 h 1828800"/>
              <a:gd name="connsiteX151" fmla="*/ 1225004 w 3631774"/>
              <a:gd name="connsiteY151" fmla="*/ 879894 h 1828800"/>
              <a:gd name="connsiteX152" fmla="*/ 1233630 w 3631774"/>
              <a:gd name="connsiteY152" fmla="*/ 802256 h 1828800"/>
              <a:gd name="connsiteX153" fmla="*/ 1250883 w 3631774"/>
              <a:gd name="connsiteY153" fmla="*/ 741871 h 1828800"/>
              <a:gd name="connsiteX154" fmla="*/ 1259510 w 3631774"/>
              <a:gd name="connsiteY154" fmla="*/ 698739 h 1828800"/>
              <a:gd name="connsiteX155" fmla="*/ 1285389 w 3631774"/>
              <a:gd name="connsiteY155" fmla="*/ 638354 h 182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3631774" h="1828800">
                <a:moveTo>
                  <a:pt x="3631774" y="0"/>
                </a:moveTo>
                <a:cubicBezTo>
                  <a:pt x="3528229" y="41416"/>
                  <a:pt x="3631235" y="-9233"/>
                  <a:pt x="3571389" y="43132"/>
                </a:cubicBezTo>
                <a:cubicBezTo>
                  <a:pt x="3555784" y="56786"/>
                  <a:pt x="3519630" y="77637"/>
                  <a:pt x="3519630" y="77637"/>
                </a:cubicBezTo>
                <a:cubicBezTo>
                  <a:pt x="3490548" y="121264"/>
                  <a:pt x="3518166" y="91309"/>
                  <a:pt x="3476498" y="112143"/>
                </a:cubicBezTo>
                <a:cubicBezTo>
                  <a:pt x="3467225" y="116779"/>
                  <a:pt x="3460093" y="125185"/>
                  <a:pt x="3450619" y="129396"/>
                </a:cubicBezTo>
                <a:cubicBezTo>
                  <a:pt x="3434001" y="136782"/>
                  <a:pt x="3413993" y="136561"/>
                  <a:pt x="3398861" y="146649"/>
                </a:cubicBezTo>
                <a:cubicBezTo>
                  <a:pt x="3390234" y="152400"/>
                  <a:pt x="3382511" y="159818"/>
                  <a:pt x="3372981" y="163902"/>
                </a:cubicBezTo>
                <a:cubicBezTo>
                  <a:pt x="3362084" y="168572"/>
                  <a:pt x="3349876" y="169271"/>
                  <a:pt x="3338476" y="172528"/>
                </a:cubicBezTo>
                <a:cubicBezTo>
                  <a:pt x="3329733" y="175026"/>
                  <a:pt x="3321339" y="178656"/>
                  <a:pt x="3312596" y="181154"/>
                </a:cubicBezTo>
                <a:cubicBezTo>
                  <a:pt x="3301196" y="184411"/>
                  <a:pt x="3289447" y="186374"/>
                  <a:pt x="3278091" y="189781"/>
                </a:cubicBezTo>
                <a:cubicBezTo>
                  <a:pt x="3260672" y="195007"/>
                  <a:pt x="3243585" y="201283"/>
                  <a:pt x="3226332" y="207034"/>
                </a:cubicBezTo>
                <a:lnTo>
                  <a:pt x="3174574" y="224286"/>
                </a:lnTo>
                <a:lnTo>
                  <a:pt x="3071057" y="258792"/>
                </a:lnTo>
                <a:lnTo>
                  <a:pt x="3045178" y="267419"/>
                </a:lnTo>
                <a:lnTo>
                  <a:pt x="3019298" y="276045"/>
                </a:lnTo>
                <a:lnTo>
                  <a:pt x="2967540" y="310551"/>
                </a:lnTo>
                <a:cubicBezTo>
                  <a:pt x="2958914" y="316302"/>
                  <a:pt x="2951496" y="324524"/>
                  <a:pt x="2941661" y="327803"/>
                </a:cubicBezTo>
                <a:cubicBezTo>
                  <a:pt x="2933034" y="330679"/>
                  <a:pt x="2923914" y="332363"/>
                  <a:pt x="2915781" y="336430"/>
                </a:cubicBezTo>
                <a:cubicBezTo>
                  <a:pt x="2906508" y="341067"/>
                  <a:pt x="2899376" y="349472"/>
                  <a:pt x="2889902" y="353683"/>
                </a:cubicBezTo>
                <a:cubicBezTo>
                  <a:pt x="2873284" y="361069"/>
                  <a:pt x="2855397" y="365185"/>
                  <a:pt x="2838144" y="370936"/>
                </a:cubicBezTo>
                <a:lnTo>
                  <a:pt x="2786385" y="388188"/>
                </a:lnTo>
                <a:lnTo>
                  <a:pt x="2760506" y="396815"/>
                </a:lnTo>
                <a:cubicBezTo>
                  <a:pt x="2720249" y="457199"/>
                  <a:pt x="2743253" y="437071"/>
                  <a:pt x="2700121" y="465826"/>
                </a:cubicBezTo>
                <a:cubicBezTo>
                  <a:pt x="2694370" y="474452"/>
                  <a:pt x="2690199" y="484374"/>
                  <a:pt x="2682868" y="491705"/>
                </a:cubicBezTo>
                <a:cubicBezTo>
                  <a:pt x="2675537" y="499036"/>
                  <a:pt x="2663816" y="501156"/>
                  <a:pt x="2656989" y="508958"/>
                </a:cubicBezTo>
                <a:cubicBezTo>
                  <a:pt x="2643335" y="524563"/>
                  <a:pt x="2633985" y="543464"/>
                  <a:pt x="2622483" y="560717"/>
                </a:cubicBezTo>
                <a:lnTo>
                  <a:pt x="2605230" y="586596"/>
                </a:lnTo>
                <a:cubicBezTo>
                  <a:pt x="2599479" y="595222"/>
                  <a:pt x="2591257" y="602640"/>
                  <a:pt x="2587978" y="612475"/>
                </a:cubicBezTo>
                <a:cubicBezTo>
                  <a:pt x="2585102" y="621101"/>
                  <a:pt x="2583418" y="630221"/>
                  <a:pt x="2579351" y="638354"/>
                </a:cubicBezTo>
                <a:cubicBezTo>
                  <a:pt x="2571394" y="654268"/>
                  <a:pt x="2550529" y="680573"/>
                  <a:pt x="2536219" y="690113"/>
                </a:cubicBezTo>
                <a:cubicBezTo>
                  <a:pt x="2528653" y="695157"/>
                  <a:pt x="2518966" y="695864"/>
                  <a:pt x="2510340" y="698739"/>
                </a:cubicBezTo>
                <a:cubicBezTo>
                  <a:pt x="2501714" y="704490"/>
                  <a:pt x="2492426" y="709355"/>
                  <a:pt x="2484461" y="715992"/>
                </a:cubicBezTo>
                <a:cubicBezTo>
                  <a:pt x="2475089" y="723802"/>
                  <a:pt x="2468732" y="735104"/>
                  <a:pt x="2458581" y="741871"/>
                </a:cubicBezTo>
                <a:cubicBezTo>
                  <a:pt x="2451015" y="746915"/>
                  <a:pt x="2440835" y="746431"/>
                  <a:pt x="2432702" y="750498"/>
                </a:cubicBezTo>
                <a:cubicBezTo>
                  <a:pt x="2423429" y="755135"/>
                  <a:pt x="2415449" y="762000"/>
                  <a:pt x="2406823" y="767751"/>
                </a:cubicBezTo>
                <a:lnTo>
                  <a:pt x="2286053" y="948905"/>
                </a:lnTo>
                <a:lnTo>
                  <a:pt x="2251547" y="1000664"/>
                </a:lnTo>
                <a:cubicBezTo>
                  <a:pt x="2245796" y="1009290"/>
                  <a:pt x="2242921" y="1020792"/>
                  <a:pt x="2234295" y="1026543"/>
                </a:cubicBezTo>
                <a:lnTo>
                  <a:pt x="2208415" y="1043796"/>
                </a:lnTo>
                <a:lnTo>
                  <a:pt x="2173910" y="1095554"/>
                </a:lnTo>
                <a:cubicBezTo>
                  <a:pt x="2168159" y="1104181"/>
                  <a:pt x="2166493" y="1118155"/>
                  <a:pt x="2156657" y="1121434"/>
                </a:cubicBezTo>
                <a:lnTo>
                  <a:pt x="2130778" y="1130060"/>
                </a:lnTo>
                <a:cubicBezTo>
                  <a:pt x="2125027" y="1138686"/>
                  <a:pt x="2121621" y="1149462"/>
                  <a:pt x="2113525" y="1155939"/>
                </a:cubicBezTo>
                <a:cubicBezTo>
                  <a:pt x="2106425" y="1161619"/>
                  <a:pt x="2096739" y="1164566"/>
                  <a:pt x="2087646" y="1164566"/>
                </a:cubicBezTo>
                <a:cubicBezTo>
                  <a:pt x="2015702" y="1164566"/>
                  <a:pt x="1943872" y="1158815"/>
                  <a:pt x="1871985" y="1155939"/>
                </a:cubicBezTo>
                <a:cubicBezTo>
                  <a:pt x="1863359" y="1153064"/>
                  <a:pt x="1854055" y="1151729"/>
                  <a:pt x="1846106" y="1147313"/>
                </a:cubicBezTo>
                <a:cubicBezTo>
                  <a:pt x="1827980" y="1137243"/>
                  <a:pt x="1814018" y="1119364"/>
                  <a:pt x="1794347" y="1112807"/>
                </a:cubicBezTo>
                <a:cubicBezTo>
                  <a:pt x="1777094" y="1107056"/>
                  <a:pt x="1757721" y="1105641"/>
                  <a:pt x="1742589" y="1095554"/>
                </a:cubicBezTo>
                <a:cubicBezTo>
                  <a:pt x="1733963" y="1089803"/>
                  <a:pt x="1725983" y="1082938"/>
                  <a:pt x="1716710" y="1078302"/>
                </a:cubicBezTo>
                <a:cubicBezTo>
                  <a:pt x="1645289" y="1042592"/>
                  <a:pt x="1739106" y="1101859"/>
                  <a:pt x="1664951" y="1052422"/>
                </a:cubicBezTo>
                <a:cubicBezTo>
                  <a:pt x="1662076" y="1043796"/>
                  <a:pt x="1661369" y="1034109"/>
                  <a:pt x="1656325" y="1026543"/>
                </a:cubicBezTo>
                <a:cubicBezTo>
                  <a:pt x="1631797" y="989751"/>
                  <a:pt x="1636219" y="1007863"/>
                  <a:pt x="1604566" y="992037"/>
                </a:cubicBezTo>
                <a:cubicBezTo>
                  <a:pt x="1595293" y="987401"/>
                  <a:pt x="1587313" y="980536"/>
                  <a:pt x="1578687" y="974785"/>
                </a:cubicBezTo>
                <a:cubicBezTo>
                  <a:pt x="1555903" y="906433"/>
                  <a:pt x="1564424" y="940965"/>
                  <a:pt x="1552808" y="871268"/>
                </a:cubicBezTo>
                <a:cubicBezTo>
                  <a:pt x="1555683" y="828136"/>
                  <a:pt x="1546490" y="782434"/>
                  <a:pt x="1561434" y="741871"/>
                </a:cubicBezTo>
                <a:cubicBezTo>
                  <a:pt x="1568602" y="722414"/>
                  <a:pt x="1595940" y="718868"/>
                  <a:pt x="1613193" y="707366"/>
                </a:cubicBezTo>
                <a:cubicBezTo>
                  <a:pt x="1654205" y="680025"/>
                  <a:pt x="1629234" y="693392"/>
                  <a:pt x="1690830" y="672860"/>
                </a:cubicBezTo>
                <a:lnTo>
                  <a:pt x="1716710" y="664234"/>
                </a:lnTo>
                <a:cubicBezTo>
                  <a:pt x="1776034" y="624684"/>
                  <a:pt x="1748797" y="636285"/>
                  <a:pt x="1794347" y="621102"/>
                </a:cubicBezTo>
                <a:cubicBezTo>
                  <a:pt x="1802974" y="615351"/>
                  <a:pt x="1810954" y="608486"/>
                  <a:pt x="1820227" y="603849"/>
                </a:cubicBezTo>
                <a:cubicBezTo>
                  <a:pt x="1828360" y="599782"/>
                  <a:pt x="1838157" y="599638"/>
                  <a:pt x="1846106" y="595222"/>
                </a:cubicBezTo>
                <a:cubicBezTo>
                  <a:pt x="1864232" y="585152"/>
                  <a:pt x="1880611" y="572219"/>
                  <a:pt x="1897864" y="560717"/>
                </a:cubicBezTo>
                <a:lnTo>
                  <a:pt x="1923744" y="543464"/>
                </a:lnTo>
                <a:lnTo>
                  <a:pt x="1975502" y="508958"/>
                </a:lnTo>
                <a:lnTo>
                  <a:pt x="2001381" y="491705"/>
                </a:lnTo>
                <a:cubicBezTo>
                  <a:pt x="2007132" y="483079"/>
                  <a:pt x="2010538" y="472303"/>
                  <a:pt x="2018634" y="465826"/>
                </a:cubicBezTo>
                <a:cubicBezTo>
                  <a:pt x="2025734" y="460146"/>
                  <a:pt x="2038083" y="463630"/>
                  <a:pt x="2044513" y="457200"/>
                </a:cubicBezTo>
                <a:cubicBezTo>
                  <a:pt x="2072624" y="429089"/>
                  <a:pt x="2086918" y="391101"/>
                  <a:pt x="2096272" y="353683"/>
                </a:cubicBezTo>
                <a:cubicBezTo>
                  <a:pt x="2099147" y="342181"/>
                  <a:pt x="2101641" y="330577"/>
                  <a:pt x="2104898" y="319177"/>
                </a:cubicBezTo>
                <a:cubicBezTo>
                  <a:pt x="2107396" y="310434"/>
                  <a:pt x="2110649" y="301924"/>
                  <a:pt x="2113525" y="293298"/>
                </a:cubicBezTo>
                <a:cubicBezTo>
                  <a:pt x="2110649" y="284672"/>
                  <a:pt x="2113900" y="268705"/>
                  <a:pt x="2104898" y="267419"/>
                </a:cubicBezTo>
                <a:cubicBezTo>
                  <a:pt x="2067783" y="262117"/>
                  <a:pt x="2030246" y="276045"/>
                  <a:pt x="1992755" y="276045"/>
                </a:cubicBezTo>
                <a:cubicBezTo>
                  <a:pt x="1946658" y="276045"/>
                  <a:pt x="1900740" y="270294"/>
                  <a:pt x="1854732" y="267419"/>
                </a:cubicBezTo>
                <a:cubicBezTo>
                  <a:pt x="1851857" y="258792"/>
                  <a:pt x="1853505" y="246824"/>
                  <a:pt x="1846106" y="241539"/>
                </a:cubicBezTo>
                <a:cubicBezTo>
                  <a:pt x="1831307" y="230968"/>
                  <a:pt x="1809479" y="234374"/>
                  <a:pt x="1794347" y="224286"/>
                </a:cubicBezTo>
                <a:lnTo>
                  <a:pt x="1768468" y="207034"/>
                </a:lnTo>
                <a:cubicBezTo>
                  <a:pt x="1763197" y="191221"/>
                  <a:pt x="1752603" y="144308"/>
                  <a:pt x="1733963" y="129396"/>
                </a:cubicBezTo>
                <a:cubicBezTo>
                  <a:pt x="1726862" y="123715"/>
                  <a:pt x="1716710" y="123645"/>
                  <a:pt x="1708083" y="120769"/>
                </a:cubicBezTo>
                <a:lnTo>
                  <a:pt x="1604566" y="129396"/>
                </a:lnTo>
                <a:lnTo>
                  <a:pt x="1440664" y="146649"/>
                </a:lnTo>
                <a:cubicBezTo>
                  <a:pt x="1429162" y="149524"/>
                  <a:pt x="1417515" y="151868"/>
                  <a:pt x="1406159" y="155275"/>
                </a:cubicBezTo>
                <a:cubicBezTo>
                  <a:pt x="1388740" y="160501"/>
                  <a:pt x="1372043" y="168117"/>
                  <a:pt x="1354400" y="172528"/>
                </a:cubicBezTo>
                <a:cubicBezTo>
                  <a:pt x="1342898" y="175403"/>
                  <a:pt x="1331251" y="177747"/>
                  <a:pt x="1319895" y="181154"/>
                </a:cubicBezTo>
                <a:cubicBezTo>
                  <a:pt x="1319833" y="181172"/>
                  <a:pt x="1255227" y="202710"/>
                  <a:pt x="1242257" y="207034"/>
                </a:cubicBezTo>
                <a:cubicBezTo>
                  <a:pt x="1233631" y="209909"/>
                  <a:pt x="1225199" y="213455"/>
                  <a:pt x="1216378" y="215660"/>
                </a:cubicBezTo>
                <a:lnTo>
                  <a:pt x="1181872" y="224286"/>
                </a:lnTo>
                <a:cubicBezTo>
                  <a:pt x="1164619" y="235788"/>
                  <a:pt x="1149784" y="252235"/>
                  <a:pt x="1130113" y="258792"/>
                </a:cubicBezTo>
                <a:lnTo>
                  <a:pt x="1078355" y="276045"/>
                </a:lnTo>
                <a:cubicBezTo>
                  <a:pt x="1046725" y="323490"/>
                  <a:pt x="1078355" y="283234"/>
                  <a:pt x="1035223" y="319177"/>
                </a:cubicBezTo>
                <a:cubicBezTo>
                  <a:pt x="1025851" y="326987"/>
                  <a:pt x="1019495" y="338289"/>
                  <a:pt x="1009344" y="345056"/>
                </a:cubicBezTo>
                <a:cubicBezTo>
                  <a:pt x="1001778" y="350100"/>
                  <a:pt x="991413" y="349267"/>
                  <a:pt x="983464" y="353683"/>
                </a:cubicBezTo>
                <a:cubicBezTo>
                  <a:pt x="965338" y="363753"/>
                  <a:pt x="948959" y="376686"/>
                  <a:pt x="931706" y="388188"/>
                </a:cubicBezTo>
                <a:lnTo>
                  <a:pt x="879947" y="422694"/>
                </a:lnTo>
                <a:cubicBezTo>
                  <a:pt x="871321" y="428445"/>
                  <a:pt x="864126" y="437433"/>
                  <a:pt x="854068" y="439947"/>
                </a:cubicBezTo>
                <a:cubicBezTo>
                  <a:pt x="746204" y="466912"/>
                  <a:pt x="880311" y="432449"/>
                  <a:pt x="793683" y="457200"/>
                </a:cubicBezTo>
                <a:cubicBezTo>
                  <a:pt x="782284" y="460457"/>
                  <a:pt x="770534" y="462419"/>
                  <a:pt x="759178" y="465826"/>
                </a:cubicBezTo>
                <a:cubicBezTo>
                  <a:pt x="741759" y="471052"/>
                  <a:pt x="724672" y="477328"/>
                  <a:pt x="707419" y="483079"/>
                </a:cubicBezTo>
                <a:lnTo>
                  <a:pt x="681540" y="491705"/>
                </a:lnTo>
                <a:cubicBezTo>
                  <a:pt x="672914" y="494581"/>
                  <a:pt x="663227" y="495288"/>
                  <a:pt x="655661" y="500332"/>
                </a:cubicBezTo>
                <a:cubicBezTo>
                  <a:pt x="647034" y="506083"/>
                  <a:pt x="639255" y="513374"/>
                  <a:pt x="629781" y="517585"/>
                </a:cubicBezTo>
                <a:cubicBezTo>
                  <a:pt x="613163" y="524971"/>
                  <a:pt x="578023" y="534837"/>
                  <a:pt x="578023" y="534837"/>
                </a:cubicBezTo>
                <a:lnTo>
                  <a:pt x="526264" y="569343"/>
                </a:lnTo>
                <a:lnTo>
                  <a:pt x="500385" y="586596"/>
                </a:lnTo>
                <a:cubicBezTo>
                  <a:pt x="494634" y="595222"/>
                  <a:pt x="490463" y="605144"/>
                  <a:pt x="483132" y="612475"/>
                </a:cubicBezTo>
                <a:cubicBezTo>
                  <a:pt x="466409" y="629198"/>
                  <a:pt x="452423" y="631338"/>
                  <a:pt x="431374" y="638354"/>
                </a:cubicBezTo>
                <a:cubicBezTo>
                  <a:pt x="414121" y="655607"/>
                  <a:pt x="393149" y="669811"/>
                  <a:pt x="379615" y="690113"/>
                </a:cubicBezTo>
                <a:lnTo>
                  <a:pt x="310604" y="793630"/>
                </a:lnTo>
                <a:lnTo>
                  <a:pt x="276098" y="845388"/>
                </a:lnTo>
                <a:cubicBezTo>
                  <a:pt x="270347" y="854015"/>
                  <a:pt x="262125" y="861432"/>
                  <a:pt x="258846" y="871268"/>
                </a:cubicBezTo>
                <a:cubicBezTo>
                  <a:pt x="253095" y="888521"/>
                  <a:pt x="246004" y="905383"/>
                  <a:pt x="241593" y="923026"/>
                </a:cubicBezTo>
                <a:cubicBezTo>
                  <a:pt x="238717" y="934528"/>
                  <a:pt x="236373" y="946176"/>
                  <a:pt x="232966" y="957532"/>
                </a:cubicBezTo>
                <a:cubicBezTo>
                  <a:pt x="227740" y="974951"/>
                  <a:pt x="220123" y="991647"/>
                  <a:pt x="215713" y="1009290"/>
                </a:cubicBezTo>
                <a:cubicBezTo>
                  <a:pt x="212838" y="1020792"/>
                  <a:pt x="210494" y="1032440"/>
                  <a:pt x="207087" y="1043796"/>
                </a:cubicBezTo>
                <a:cubicBezTo>
                  <a:pt x="201861" y="1061215"/>
                  <a:pt x="194245" y="1077911"/>
                  <a:pt x="189834" y="1095554"/>
                </a:cubicBezTo>
                <a:cubicBezTo>
                  <a:pt x="168174" y="1182194"/>
                  <a:pt x="180076" y="1142082"/>
                  <a:pt x="155329" y="1216324"/>
                </a:cubicBezTo>
                <a:lnTo>
                  <a:pt x="138076" y="1268083"/>
                </a:lnTo>
                <a:cubicBezTo>
                  <a:pt x="135201" y="1276709"/>
                  <a:pt x="134493" y="1286396"/>
                  <a:pt x="129449" y="1293962"/>
                </a:cubicBezTo>
                <a:lnTo>
                  <a:pt x="112196" y="1319841"/>
                </a:lnTo>
                <a:cubicBezTo>
                  <a:pt x="109321" y="1328467"/>
                  <a:pt x="105962" y="1336947"/>
                  <a:pt x="103570" y="1345720"/>
                </a:cubicBezTo>
                <a:cubicBezTo>
                  <a:pt x="97331" y="1368596"/>
                  <a:pt x="93816" y="1392237"/>
                  <a:pt x="86317" y="1414732"/>
                </a:cubicBezTo>
                <a:lnTo>
                  <a:pt x="60438" y="1492369"/>
                </a:lnTo>
                <a:lnTo>
                  <a:pt x="51812" y="1518249"/>
                </a:lnTo>
                <a:cubicBezTo>
                  <a:pt x="48937" y="1526875"/>
                  <a:pt x="45390" y="1535306"/>
                  <a:pt x="43185" y="1544128"/>
                </a:cubicBezTo>
                <a:cubicBezTo>
                  <a:pt x="40310" y="1555630"/>
                  <a:pt x="37966" y="1567278"/>
                  <a:pt x="34559" y="1578634"/>
                </a:cubicBezTo>
                <a:cubicBezTo>
                  <a:pt x="29333" y="1596053"/>
                  <a:pt x="23057" y="1613139"/>
                  <a:pt x="17306" y="1630392"/>
                </a:cubicBezTo>
                <a:cubicBezTo>
                  <a:pt x="14431" y="1639018"/>
                  <a:pt x="10885" y="1647450"/>
                  <a:pt x="8680" y="1656271"/>
                </a:cubicBezTo>
                <a:lnTo>
                  <a:pt x="53" y="1690777"/>
                </a:lnTo>
                <a:cubicBezTo>
                  <a:pt x="1930" y="1713296"/>
                  <a:pt x="-8247" y="1792829"/>
                  <a:pt x="25932" y="1820173"/>
                </a:cubicBezTo>
                <a:cubicBezTo>
                  <a:pt x="33033" y="1825854"/>
                  <a:pt x="43185" y="1825924"/>
                  <a:pt x="51812" y="1828800"/>
                </a:cubicBezTo>
                <a:cubicBezTo>
                  <a:pt x="690315" y="1810814"/>
                  <a:pt x="461297" y="1834103"/>
                  <a:pt x="741925" y="1802920"/>
                </a:cubicBezTo>
                <a:cubicBezTo>
                  <a:pt x="753427" y="1800045"/>
                  <a:pt x="765074" y="1797701"/>
                  <a:pt x="776430" y="1794294"/>
                </a:cubicBezTo>
                <a:cubicBezTo>
                  <a:pt x="793849" y="1789068"/>
                  <a:pt x="828189" y="1777041"/>
                  <a:pt x="828189" y="1777041"/>
                </a:cubicBezTo>
                <a:cubicBezTo>
                  <a:pt x="833940" y="1768415"/>
                  <a:pt x="838805" y="1759127"/>
                  <a:pt x="845442" y="1751162"/>
                </a:cubicBezTo>
                <a:cubicBezTo>
                  <a:pt x="853252" y="1741790"/>
                  <a:pt x="864554" y="1735434"/>
                  <a:pt x="871321" y="1725283"/>
                </a:cubicBezTo>
                <a:cubicBezTo>
                  <a:pt x="897611" y="1685847"/>
                  <a:pt x="856532" y="1707207"/>
                  <a:pt x="905827" y="1690777"/>
                </a:cubicBezTo>
                <a:cubicBezTo>
                  <a:pt x="911578" y="1673524"/>
                  <a:pt x="912993" y="1654151"/>
                  <a:pt x="923080" y="1639019"/>
                </a:cubicBezTo>
                <a:cubicBezTo>
                  <a:pt x="928831" y="1630392"/>
                  <a:pt x="936121" y="1622613"/>
                  <a:pt x="940332" y="1613139"/>
                </a:cubicBezTo>
                <a:cubicBezTo>
                  <a:pt x="947718" y="1596520"/>
                  <a:pt x="951834" y="1578634"/>
                  <a:pt x="957585" y="1561381"/>
                </a:cubicBezTo>
                <a:lnTo>
                  <a:pt x="983464" y="1483743"/>
                </a:lnTo>
                <a:lnTo>
                  <a:pt x="992091" y="1457864"/>
                </a:lnTo>
                <a:cubicBezTo>
                  <a:pt x="994966" y="1449238"/>
                  <a:pt x="995673" y="1439551"/>
                  <a:pt x="1000717" y="1431985"/>
                </a:cubicBezTo>
                <a:lnTo>
                  <a:pt x="1017970" y="1406105"/>
                </a:lnTo>
                <a:lnTo>
                  <a:pt x="1043849" y="1328468"/>
                </a:lnTo>
                <a:lnTo>
                  <a:pt x="1061102" y="1276709"/>
                </a:lnTo>
                <a:cubicBezTo>
                  <a:pt x="1063978" y="1262332"/>
                  <a:pt x="1067499" y="1248069"/>
                  <a:pt x="1069729" y="1233577"/>
                </a:cubicBezTo>
                <a:cubicBezTo>
                  <a:pt x="1072208" y="1217463"/>
                  <a:pt x="1073878" y="1162272"/>
                  <a:pt x="1086981" y="1138686"/>
                </a:cubicBezTo>
                <a:lnTo>
                  <a:pt x="1138740" y="1061049"/>
                </a:lnTo>
                <a:lnTo>
                  <a:pt x="1173246" y="1009290"/>
                </a:lnTo>
                <a:cubicBezTo>
                  <a:pt x="1178997" y="1000664"/>
                  <a:pt x="1187220" y="993246"/>
                  <a:pt x="1190498" y="983411"/>
                </a:cubicBezTo>
                <a:lnTo>
                  <a:pt x="1207751" y="931652"/>
                </a:lnTo>
                <a:lnTo>
                  <a:pt x="1216378" y="905773"/>
                </a:lnTo>
                <a:lnTo>
                  <a:pt x="1225004" y="879894"/>
                </a:lnTo>
                <a:cubicBezTo>
                  <a:pt x="1227879" y="854015"/>
                  <a:pt x="1229671" y="827992"/>
                  <a:pt x="1233630" y="802256"/>
                </a:cubicBezTo>
                <a:cubicBezTo>
                  <a:pt x="1240081" y="760326"/>
                  <a:pt x="1241869" y="777927"/>
                  <a:pt x="1250883" y="741871"/>
                </a:cubicBezTo>
                <a:cubicBezTo>
                  <a:pt x="1254439" y="727647"/>
                  <a:pt x="1255652" y="712884"/>
                  <a:pt x="1259510" y="698739"/>
                </a:cubicBezTo>
                <a:cubicBezTo>
                  <a:pt x="1273414" y="647758"/>
                  <a:pt x="1264941" y="658805"/>
                  <a:pt x="1285389" y="638354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9080740" y="2139351"/>
            <a:ext cx="793630" cy="586596"/>
          </a:xfrm>
          <a:custGeom>
            <a:avLst/>
            <a:gdLst>
              <a:gd name="connsiteX0" fmla="*/ 793630 w 793630"/>
              <a:gd name="connsiteY0" fmla="*/ 0 h 586596"/>
              <a:gd name="connsiteX1" fmla="*/ 629728 w 793630"/>
              <a:gd name="connsiteY1" fmla="*/ 17253 h 586596"/>
              <a:gd name="connsiteX2" fmla="*/ 120769 w 793630"/>
              <a:gd name="connsiteY2" fmla="*/ 25879 h 586596"/>
              <a:gd name="connsiteX3" fmla="*/ 112143 w 793630"/>
              <a:gd name="connsiteY3" fmla="*/ 51758 h 586596"/>
              <a:gd name="connsiteX4" fmla="*/ 103517 w 793630"/>
              <a:gd name="connsiteY4" fmla="*/ 146649 h 586596"/>
              <a:gd name="connsiteX5" fmla="*/ 86264 w 793630"/>
              <a:gd name="connsiteY5" fmla="*/ 172528 h 586596"/>
              <a:gd name="connsiteX6" fmla="*/ 69011 w 793630"/>
              <a:gd name="connsiteY6" fmla="*/ 224287 h 586596"/>
              <a:gd name="connsiteX7" fmla="*/ 60385 w 793630"/>
              <a:gd name="connsiteY7" fmla="*/ 431321 h 586596"/>
              <a:gd name="connsiteX8" fmla="*/ 34505 w 793630"/>
              <a:gd name="connsiteY8" fmla="*/ 448574 h 586596"/>
              <a:gd name="connsiteX9" fmla="*/ 0 w 793630"/>
              <a:gd name="connsiteY9" fmla="*/ 500332 h 586596"/>
              <a:gd name="connsiteX10" fmla="*/ 0 w 793630"/>
              <a:gd name="connsiteY10" fmla="*/ 586596 h 586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93630" h="586596">
                <a:moveTo>
                  <a:pt x="793630" y="0"/>
                </a:moveTo>
                <a:cubicBezTo>
                  <a:pt x="726285" y="11224"/>
                  <a:pt x="713450" y="14927"/>
                  <a:pt x="629728" y="17253"/>
                </a:cubicBezTo>
                <a:cubicBezTo>
                  <a:pt x="460116" y="21964"/>
                  <a:pt x="290422" y="23004"/>
                  <a:pt x="120769" y="25879"/>
                </a:cubicBezTo>
                <a:cubicBezTo>
                  <a:pt x="117894" y="34505"/>
                  <a:pt x="113429" y="42756"/>
                  <a:pt x="112143" y="51758"/>
                </a:cubicBezTo>
                <a:cubicBezTo>
                  <a:pt x="107652" y="83200"/>
                  <a:pt x="110172" y="115593"/>
                  <a:pt x="103517" y="146649"/>
                </a:cubicBezTo>
                <a:cubicBezTo>
                  <a:pt x="101345" y="156786"/>
                  <a:pt x="90475" y="163054"/>
                  <a:pt x="86264" y="172528"/>
                </a:cubicBezTo>
                <a:cubicBezTo>
                  <a:pt x="78878" y="189147"/>
                  <a:pt x="69011" y="224287"/>
                  <a:pt x="69011" y="224287"/>
                </a:cubicBezTo>
                <a:cubicBezTo>
                  <a:pt x="66136" y="293298"/>
                  <a:pt x="70888" y="363053"/>
                  <a:pt x="60385" y="431321"/>
                </a:cubicBezTo>
                <a:cubicBezTo>
                  <a:pt x="58808" y="441568"/>
                  <a:pt x="41332" y="440771"/>
                  <a:pt x="34505" y="448574"/>
                </a:cubicBezTo>
                <a:cubicBezTo>
                  <a:pt x="20851" y="464179"/>
                  <a:pt x="0" y="479597"/>
                  <a:pt x="0" y="500332"/>
                </a:cubicBezTo>
                <a:lnTo>
                  <a:pt x="0" y="586596"/>
                </a:ln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742981" y="1164566"/>
            <a:ext cx="2872596" cy="828136"/>
          </a:xfrm>
          <a:custGeom>
            <a:avLst/>
            <a:gdLst>
              <a:gd name="connsiteX0" fmla="*/ 2872596 w 2872596"/>
              <a:gd name="connsiteY0" fmla="*/ 0 h 828136"/>
              <a:gd name="connsiteX1" fmla="*/ 2769079 w 2872596"/>
              <a:gd name="connsiteY1" fmla="*/ 25879 h 828136"/>
              <a:gd name="connsiteX2" fmla="*/ 2743200 w 2872596"/>
              <a:gd name="connsiteY2" fmla="*/ 34506 h 828136"/>
              <a:gd name="connsiteX3" fmla="*/ 2717321 w 2872596"/>
              <a:gd name="connsiteY3" fmla="*/ 43132 h 828136"/>
              <a:gd name="connsiteX4" fmla="*/ 2700068 w 2872596"/>
              <a:gd name="connsiteY4" fmla="*/ 69011 h 828136"/>
              <a:gd name="connsiteX5" fmla="*/ 2674189 w 2872596"/>
              <a:gd name="connsiteY5" fmla="*/ 86264 h 828136"/>
              <a:gd name="connsiteX6" fmla="*/ 2639683 w 2872596"/>
              <a:gd name="connsiteY6" fmla="*/ 120770 h 828136"/>
              <a:gd name="connsiteX7" fmla="*/ 2631057 w 2872596"/>
              <a:gd name="connsiteY7" fmla="*/ 146649 h 828136"/>
              <a:gd name="connsiteX8" fmla="*/ 2579298 w 2872596"/>
              <a:gd name="connsiteY8" fmla="*/ 163902 h 828136"/>
              <a:gd name="connsiteX9" fmla="*/ 2553419 w 2872596"/>
              <a:gd name="connsiteY9" fmla="*/ 181155 h 828136"/>
              <a:gd name="connsiteX10" fmla="*/ 2527540 w 2872596"/>
              <a:gd name="connsiteY10" fmla="*/ 189781 h 828136"/>
              <a:gd name="connsiteX11" fmla="*/ 2475781 w 2872596"/>
              <a:gd name="connsiteY11" fmla="*/ 224287 h 828136"/>
              <a:gd name="connsiteX12" fmla="*/ 2449902 w 2872596"/>
              <a:gd name="connsiteY12" fmla="*/ 241540 h 828136"/>
              <a:gd name="connsiteX13" fmla="*/ 2424023 w 2872596"/>
              <a:gd name="connsiteY13" fmla="*/ 250166 h 828136"/>
              <a:gd name="connsiteX14" fmla="*/ 2372264 w 2872596"/>
              <a:gd name="connsiteY14" fmla="*/ 284672 h 828136"/>
              <a:gd name="connsiteX15" fmla="*/ 2320506 w 2872596"/>
              <a:gd name="connsiteY15" fmla="*/ 319177 h 828136"/>
              <a:gd name="connsiteX16" fmla="*/ 2216989 w 2872596"/>
              <a:gd name="connsiteY16" fmla="*/ 345057 h 828136"/>
              <a:gd name="connsiteX17" fmla="*/ 2165230 w 2872596"/>
              <a:gd name="connsiteY17" fmla="*/ 362309 h 828136"/>
              <a:gd name="connsiteX18" fmla="*/ 2087593 w 2872596"/>
              <a:gd name="connsiteY18" fmla="*/ 388189 h 828136"/>
              <a:gd name="connsiteX19" fmla="*/ 2035834 w 2872596"/>
              <a:gd name="connsiteY19" fmla="*/ 405442 h 828136"/>
              <a:gd name="connsiteX20" fmla="*/ 1984076 w 2872596"/>
              <a:gd name="connsiteY20" fmla="*/ 439947 h 828136"/>
              <a:gd name="connsiteX21" fmla="*/ 1958196 w 2872596"/>
              <a:gd name="connsiteY21" fmla="*/ 457200 h 828136"/>
              <a:gd name="connsiteX22" fmla="*/ 1932317 w 2872596"/>
              <a:gd name="connsiteY22" fmla="*/ 474453 h 828136"/>
              <a:gd name="connsiteX23" fmla="*/ 1889185 w 2872596"/>
              <a:gd name="connsiteY23" fmla="*/ 508959 h 828136"/>
              <a:gd name="connsiteX24" fmla="*/ 1846053 w 2872596"/>
              <a:gd name="connsiteY24" fmla="*/ 543464 h 828136"/>
              <a:gd name="connsiteX25" fmla="*/ 1794294 w 2872596"/>
              <a:gd name="connsiteY25" fmla="*/ 577970 h 828136"/>
              <a:gd name="connsiteX26" fmla="*/ 1768415 w 2872596"/>
              <a:gd name="connsiteY26" fmla="*/ 595223 h 828136"/>
              <a:gd name="connsiteX27" fmla="*/ 1699404 w 2872596"/>
              <a:gd name="connsiteY27" fmla="*/ 655608 h 828136"/>
              <a:gd name="connsiteX28" fmla="*/ 1673525 w 2872596"/>
              <a:gd name="connsiteY28" fmla="*/ 672860 h 828136"/>
              <a:gd name="connsiteX29" fmla="*/ 1613140 w 2872596"/>
              <a:gd name="connsiteY29" fmla="*/ 690113 h 828136"/>
              <a:gd name="connsiteX30" fmla="*/ 1406106 w 2872596"/>
              <a:gd name="connsiteY30" fmla="*/ 698740 h 828136"/>
              <a:gd name="connsiteX31" fmla="*/ 1354347 w 2872596"/>
              <a:gd name="connsiteY31" fmla="*/ 733245 h 828136"/>
              <a:gd name="connsiteX32" fmla="*/ 1328468 w 2872596"/>
              <a:gd name="connsiteY32" fmla="*/ 750498 h 828136"/>
              <a:gd name="connsiteX33" fmla="*/ 1302589 w 2872596"/>
              <a:gd name="connsiteY33" fmla="*/ 759125 h 828136"/>
              <a:gd name="connsiteX34" fmla="*/ 1276710 w 2872596"/>
              <a:gd name="connsiteY34" fmla="*/ 776377 h 828136"/>
              <a:gd name="connsiteX35" fmla="*/ 1224951 w 2872596"/>
              <a:gd name="connsiteY35" fmla="*/ 793630 h 828136"/>
              <a:gd name="connsiteX36" fmla="*/ 1199072 w 2872596"/>
              <a:gd name="connsiteY36" fmla="*/ 810883 h 828136"/>
              <a:gd name="connsiteX37" fmla="*/ 1112808 w 2872596"/>
              <a:gd name="connsiteY37" fmla="*/ 828136 h 828136"/>
              <a:gd name="connsiteX38" fmla="*/ 1017917 w 2872596"/>
              <a:gd name="connsiteY38" fmla="*/ 819509 h 828136"/>
              <a:gd name="connsiteX39" fmla="*/ 966159 w 2872596"/>
              <a:gd name="connsiteY39" fmla="*/ 785004 h 828136"/>
              <a:gd name="connsiteX40" fmla="*/ 914400 w 2872596"/>
              <a:gd name="connsiteY40" fmla="*/ 750498 h 828136"/>
              <a:gd name="connsiteX41" fmla="*/ 888521 w 2872596"/>
              <a:gd name="connsiteY41" fmla="*/ 733245 h 828136"/>
              <a:gd name="connsiteX42" fmla="*/ 836762 w 2872596"/>
              <a:gd name="connsiteY42" fmla="*/ 715992 h 828136"/>
              <a:gd name="connsiteX43" fmla="*/ 802257 w 2872596"/>
              <a:gd name="connsiteY43" fmla="*/ 681487 h 828136"/>
              <a:gd name="connsiteX44" fmla="*/ 793630 w 2872596"/>
              <a:gd name="connsiteY44" fmla="*/ 655608 h 828136"/>
              <a:gd name="connsiteX45" fmla="*/ 776377 w 2872596"/>
              <a:gd name="connsiteY45" fmla="*/ 629728 h 828136"/>
              <a:gd name="connsiteX46" fmla="*/ 750498 w 2872596"/>
              <a:gd name="connsiteY46" fmla="*/ 577970 h 828136"/>
              <a:gd name="connsiteX47" fmla="*/ 724619 w 2872596"/>
              <a:gd name="connsiteY47" fmla="*/ 569343 h 828136"/>
              <a:gd name="connsiteX48" fmla="*/ 690113 w 2872596"/>
              <a:gd name="connsiteY48" fmla="*/ 534838 h 828136"/>
              <a:gd name="connsiteX49" fmla="*/ 638355 w 2872596"/>
              <a:gd name="connsiteY49" fmla="*/ 500332 h 828136"/>
              <a:gd name="connsiteX50" fmla="*/ 612476 w 2872596"/>
              <a:gd name="connsiteY50" fmla="*/ 483079 h 828136"/>
              <a:gd name="connsiteX51" fmla="*/ 586596 w 2872596"/>
              <a:gd name="connsiteY51" fmla="*/ 474453 h 828136"/>
              <a:gd name="connsiteX52" fmla="*/ 414068 w 2872596"/>
              <a:gd name="connsiteY52" fmla="*/ 483079 h 828136"/>
              <a:gd name="connsiteX53" fmla="*/ 362310 w 2872596"/>
              <a:gd name="connsiteY53" fmla="*/ 517585 h 828136"/>
              <a:gd name="connsiteX54" fmla="*/ 336430 w 2872596"/>
              <a:gd name="connsiteY54" fmla="*/ 534838 h 828136"/>
              <a:gd name="connsiteX55" fmla="*/ 327804 w 2872596"/>
              <a:gd name="connsiteY55" fmla="*/ 560717 h 828136"/>
              <a:gd name="connsiteX56" fmla="*/ 276045 w 2872596"/>
              <a:gd name="connsiteY56" fmla="*/ 595223 h 828136"/>
              <a:gd name="connsiteX57" fmla="*/ 224287 w 2872596"/>
              <a:gd name="connsiteY57" fmla="*/ 621102 h 828136"/>
              <a:gd name="connsiteX58" fmla="*/ 120770 w 2872596"/>
              <a:gd name="connsiteY58" fmla="*/ 672860 h 828136"/>
              <a:gd name="connsiteX59" fmla="*/ 51759 w 2872596"/>
              <a:gd name="connsiteY59" fmla="*/ 690113 h 828136"/>
              <a:gd name="connsiteX60" fmla="*/ 0 w 2872596"/>
              <a:gd name="connsiteY60" fmla="*/ 724619 h 828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872596" h="828136">
                <a:moveTo>
                  <a:pt x="2872596" y="0"/>
                </a:moveTo>
                <a:cubicBezTo>
                  <a:pt x="2802903" y="11615"/>
                  <a:pt x="2837428" y="3096"/>
                  <a:pt x="2769079" y="25879"/>
                </a:cubicBezTo>
                <a:lnTo>
                  <a:pt x="2743200" y="34506"/>
                </a:lnTo>
                <a:lnTo>
                  <a:pt x="2717321" y="43132"/>
                </a:lnTo>
                <a:cubicBezTo>
                  <a:pt x="2711570" y="51758"/>
                  <a:pt x="2707399" y="61680"/>
                  <a:pt x="2700068" y="69011"/>
                </a:cubicBezTo>
                <a:cubicBezTo>
                  <a:pt x="2692737" y="76342"/>
                  <a:pt x="2680666" y="78168"/>
                  <a:pt x="2674189" y="86264"/>
                </a:cubicBezTo>
                <a:cubicBezTo>
                  <a:pt x="2640728" y="128089"/>
                  <a:pt x="2696146" y="101947"/>
                  <a:pt x="2639683" y="120770"/>
                </a:cubicBezTo>
                <a:cubicBezTo>
                  <a:pt x="2636808" y="129396"/>
                  <a:pt x="2638456" y="141364"/>
                  <a:pt x="2631057" y="146649"/>
                </a:cubicBezTo>
                <a:cubicBezTo>
                  <a:pt x="2616258" y="157220"/>
                  <a:pt x="2579298" y="163902"/>
                  <a:pt x="2579298" y="163902"/>
                </a:cubicBezTo>
                <a:cubicBezTo>
                  <a:pt x="2570672" y="169653"/>
                  <a:pt x="2562692" y="176518"/>
                  <a:pt x="2553419" y="181155"/>
                </a:cubicBezTo>
                <a:cubicBezTo>
                  <a:pt x="2545286" y="185221"/>
                  <a:pt x="2535489" y="185365"/>
                  <a:pt x="2527540" y="189781"/>
                </a:cubicBezTo>
                <a:cubicBezTo>
                  <a:pt x="2509414" y="199851"/>
                  <a:pt x="2493034" y="212785"/>
                  <a:pt x="2475781" y="224287"/>
                </a:cubicBezTo>
                <a:cubicBezTo>
                  <a:pt x="2467155" y="230038"/>
                  <a:pt x="2459738" y="238262"/>
                  <a:pt x="2449902" y="241540"/>
                </a:cubicBezTo>
                <a:lnTo>
                  <a:pt x="2424023" y="250166"/>
                </a:lnTo>
                <a:cubicBezTo>
                  <a:pt x="2366593" y="307596"/>
                  <a:pt x="2428443" y="253462"/>
                  <a:pt x="2372264" y="284672"/>
                </a:cubicBezTo>
                <a:cubicBezTo>
                  <a:pt x="2354138" y="294742"/>
                  <a:pt x="2340177" y="312620"/>
                  <a:pt x="2320506" y="319177"/>
                </a:cubicBezTo>
                <a:cubicBezTo>
                  <a:pt x="2179701" y="366112"/>
                  <a:pt x="2356368" y="310213"/>
                  <a:pt x="2216989" y="345057"/>
                </a:cubicBezTo>
                <a:cubicBezTo>
                  <a:pt x="2199346" y="349468"/>
                  <a:pt x="2182483" y="356558"/>
                  <a:pt x="2165230" y="362309"/>
                </a:cubicBezTo>
                <a:lnTo>
                  <a:pt x="2087593" y="388189"/>
                </a:lnTo>
                <a:cubicBezTo>
                  <a:pt x="2087588" y="388191"/>
                  <a:pt x="2035839" y="405438"/>
                  <a:pt x="2035834" y="405442"/>
                </a:cubicBezTo>
                <a:lnTo>
                  <a:pt x="1984076" y="439947"/>
                </a:lnTo>
                <a:lnTo>
                  <a:pt x="1958196" y="457200"/>
                </a:lnTo>
                <a:lnTo>
                  <a:pt x="1932317" y="474453"/>
                </a:lnTo>
                <a:cubicBezTo>
                  <a:pt x="1882872" y="548619"/>
                  <a:pt x="1948710" y="461339"/>
                  <a:pt x="1889185" y="508959"/>
                </a:cubicBezTo>
                <a:cubicBezTo>
                  <a:pt x="1833446" y="553551"/>
                  <a:pt x="1911098" y="521783"/>
                  <a:pt x="1846053" y="543464"/>
                </a:cubicBezTo>
                <a:lnTo>
                  <a:pt x="1794294" y="577970"/>
                </a:lnTo>
                <a:lnTo>
                  <a:pt x="1768415" y="595223"/>
                </a:lnTo>
                <a:cubicBezTo>
                  <a:pt x="1739660" y="638354"/>
                  <a:pt x="1759787" y="615352"/>
                  <a:pt x="1699404" y="655608"/>
                </a:cubicBezTo>
                <a:cubicBezTo>
                  <a:pt x="1690778" y="661359"/>
                  <a:pt x="1683360" y="669581"/>
                  <a:pt x="1673525" y="672860"/>
                </a:cubicBezTo>
                <a:cubicBezTo>
                  <a:pt x="1659054" y="677684"/>
                  <a:pt x="1626929" y="689128"/>
                  <a:pt x="1613140" y="690113"/>
                </a:cubicBezTo>
                <a:cubicBezTo>
                  <a:pt x="1544244" y="695034"/>
                  <a:pt x="1475117" y="695864"/>
                  <a:pt x="1406106" y="698740"/>
                </a:cubicBezTo>
                <a:lnTo>
                  <a:pt x="1354347" y="733245"/>
                </a:lnTo>
                <a:cubicBezTo>
                  <a:pt x="1345721" y="738996"/>
                  <a:pt x="1338304" y="747219"/>
                  <a:pt x="1328468" y="750498"/>
                </a:cubicBezTo>
                <a:cubicBezTo>
                  <a:pt x="1319842" y="753374"/>
                  <a:pt x="1310722" y="755058"/>
                  <a:pt x="1302589" y="759125"/>
                </a:cubicBezTo>
                <a:cubicBezTo>
                  <a:pt x="1293316" y="763761"/>
                  <a:pt x="1286184" y="772166"/>
                  <a:pt x="1276710" y="776377"/>
                </a:cubicBezTo>
                <a:cubicBezTo>
                  <a:pt x="1260091" y="783763"/>
                  <a:pt x="1224951" y="793630"/>
                  <a:pt x="1224951" y="793630"/>
                </a:cubicBezTo>
                <a:cubicBezTo>
                  <a:pt x="1216325" y="799381"/>
                  <a:pt x="1208601" y="806799"/>
                  <a:pt x="1199072" y="810883"/>
                </a:cubicBezTo>
                <a:cubicBezTo>
                  <a:pt x="1182698" y="817900"/>
                  <a:pt x="1124478" y="826191"/>
                  <a:pt x="1112808" y="828136"/>
                </a:cubicBezTo>
                <a:cubicBezTo>
                  <a:pt x="1081178" y="825260"/>
                  <a:pt x="1048387" y="828471"/>
                  <a:pt x="1017917" y="819509"/>
                </a:cubicBezTo>
                <a:cubicBezTo>
                  <a:pt x="998024" y="813658"/>
                  <a:pt x="983412" y="796506"/>
                  <a:pt x="966159" y="785004"/>
                </a:cubicBezTo>
                <a:lnTo>
                  <a:pt x="914400" y="750498"/>
                </a:lnTo>
                <a:cubicBezTo>
                  <a:pt x="905774" y="744747"/>
                  <a:pt x="898357" y="736524"/>
                  <a:pt x="888521" y="733245"/>
                </a:cubicBezTo>
                <a:lnTo>
                  <a:pt x="836762" y="715992"/>
                </a:lnTo>
                <a:cubicBezTo>
                  <a:pt x="813760" y="646983"/>
                  <a:pt x="848263" y="727492"/>
                  <a:pt x="802257" y="681487"/>
                </a:cubicBezTo>
                <a:cubicBezTo>
                  <a:pt x="795827" y="675057"/>
                  <a:pt x="797697" y="663741"/>
                  <a:pt x="793630" y="655608"/>
                </a:cubicBezTo>
                <a:cubicBezTo>
                  <a:pt x="788993" y="646335"/>
                  <a:pt x="782128" y="638355"/>
                  <a:pt x="776377" y="629728"/>
                </a:cubicBezTo>
                <a:cubicBezTo>
                  <a:pt x="770694" y="612679"/>
                  <a:pt x="765701" y="590133"/>
                  <a:pt x="750498" y="577970"/>
                </a:cubicBezTo>
                <a:cubicBezTo>
                  <a:pt x="743398" y="572290"/>
                  <a:pt x="733245" y="572219"/>
                  <a:pt x="724619" y="569343"/>
                </a:cubicBezTo>
                <a:cubicBezTo>
                  <a:pt x="709981" y="525426"/>
                  <a:pt x="727756" y="555751"/>
                  <a:pt x="690113" y="534838"/>
                </a:cubicBezTo>
                <a:cubicBezTo>
                  <a:pt x="671987" y="524768"/>
                  <a:pt x="655608" y="511834"/>
                  <a:pt x="638355" y="500332"/>
                </a:cubicBezTo>
                <a:cubicBezTo>
                  <a:pt x="629729" y="494581"/>
                  <a:pt x="622312" y="486357"/>
                  <a:pt x="612476" y="483079"/>
                </a:cubicBezTo>
                <a:lnTo>
                  <a:pt x="586596" y="474453"/>
                </a:lnTo>
                <a:cubicBezTo>
                  <a:pt x="529087" y="477328"/>
                  <a:pt x="470613" y="472205"/>
                  <a:pt x="414068" y="483079"/>
                </a:cubicBezTo>
                <a:cubicBezTo>
                  <a:pt x="393706" y="486995"/>
                  <a:pt x="379563" y="506083"/>
                  <a:pt x="362310" y="517585"/>
                </a:cubicBezTo>
                <a:lnTo>
                  <a:pt x="336430" y="534838"/>
                </a:lnTo>
                <a:cubicBezTo>
                  <a:pt x="333555" y="543464"/>
                  <a:pt x="334234" y="554287"/>
                  <a:pt x="327804" y="560717"/>
                </a:cubicBezTo>
                <a:cubicBezTo>
                  <a:pt x="313142" y="575379"/>
                  <a:pt x="293298" y="583721"/>
                  <a:pt x="276045" y="595223"/>
                </a:cubicBezTo>
                <a:cubicBezTo>
                  <a:pt x="242599" y="617520"/>
                  <a:pt x="260002" y="609197"/>
                  <a:pt x="224287" y="621102"/>
                </a:cubicBezTo>
                <a:cubicBezTo>
                  <a:pt x="173682" y="654839"/>
                  <a:pt x="177916" y="658573"/>
                  <a:pt x="120770" y="672860"/>
                </a:cubicBezTo>
                <a:lnTo>
                  <a:pt x="51759" y="690113"/>
                </a:lnTo>
                <a:lnTo>
                  <a:pt x="0" y="724619"/>
                </a:ln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275826" y="4287328"/>
            <a:ext cx="655608" cy="992038"/>
          </a:xfrm>
          <a:custGeom>
            <a:avLst/>
            <a:gdLst>
              <a:gd name="connsiteX0" fmla="*/ 0 w 655608"/>
              <a:gd name="connsiteY0" fmla="*/ 0 h 992038"/>
              <a:gd name="connsiteX1" fmla="*/ 138023 w 655608"/>
              <a:gd name="connsiteY1" fmla="*/ 17253 h 992038"/>
              <a:gd name="connsiteX2" fmla="*/ 198408 w 655608"/>
              <a:gd name="connsiteY2" fmla="*/ 34506 h 992038"/>
              <a:gd name="connsiteX3" fmla="*/ 224287 w 655608"/>
              <a:gd name="connsiteY3" fmla="*/ 51759 h 992038"/>
              <a:gd name="connsiteX4" fmla="*/ 250166 w 655608"/>
              <a:gd name="connsiteY4" fmla="*/ 60385 h 992038"/>
              <a:gd name="connsiteX5" fmla="*/ 301925 w 655608"/>
              <a:gd name="connsiteY5" fmla="*/ 94891 h 992038"/>
              <a:gd name="connsiteX6" fmla="*/ 319178 w 655608"/>
              <a:gd name="connsiteY6" fmla="*/ 163902 h 992038"/>
              <a:gd name="connsiteX7" fmla="*/ 310551 w 655608"/>
              <a:gd name="connsiteY7" fmla="*/ 284672 h 992038"/>
              <a:gd name="connsiteX8" fmla="*/ 293299 w 655608"/>
              <a:gd name="connsiteY8" fmla="*/ 388189 h 992038"/>
              <a:gd name="connsiteX9" fmla="*/ 284672 w 655608"/>
              <a:gd name="connsiteY9" fmla="*/ 439947 h 992038"/>
              <a:gd name="connsiteX10" fmla="*/ 301925 w 655608"/>
              <a:gd name="connsiteY10" fmla="*/ 577970 h 992038"/>
              <a:gd name="connsiteX11" fmla="*/ 319178 w 655608"/>
              <a:gd name="connsiteY11" fmla="*/ 629729 h 992038"/>
              <a:gd name="connsiteX12" fmla="*/ 327804 w 655608"/>
              <a:gd name="connsiteY12" fmla="*/ 655608 h 992038"/>
              <a:gd name="connsiteX13" fmla="*/ 336431 w 655608"/>
              <a:gd name="connsiteY13" fmla="*/ 681487 h 992038"/>
              <a:gd name="connsiteX14" fmla="*/ 353683 w 655608"/>
              <a:gd name="connsiteY14" fmla="*/ 802257 h 992038"/>
              <a:gd name="connsiteX15" fmla="*/ 379563 w 655608"/>
              <a:gd name="connsiteY15" fmla="*/ 854015 h 992038"/>
              <a:gd name="connsiteX16" fmla="*/ 405442 w 655608"/>
              <a:gd name="connsiteY16" fmla="*/ 871268 h 992038"/>
              <a:gd name="connsiteX17" fmla="*/ 422695 w 655608"/>
              <a:gd name="connsiteY17" fmla="*/ 897147 h 992038"/>
              <a:gd name="connsiteX18" fmla="*/ 474453 w 655608"/>
              <a:gd name="connsiteY18" fmla="*/ 914400 h 992038"/>
              <a:gd name="connsiteX19" fmla="*/ 534838 w 655608"/>
              <a:gd name="connsiteY19" fmla="*/ 974785 h 992038"/>
              <a:gd name="connsiteX20" fmla="*/ 560717 w 655608"/>
              <a:gd name="connsiteY20" fmla="*/ 992038 h 992038"/>
              <a:gd name="connsiteX21" fmla="*/ 595223 w 655608"/>
              <a:gd name="connsiteY21" fmla="*/ 940280 h 992038"/>
              <a:gd name="connsiteX22" fmla="*/ 586597 w 655608"/>
              <a:gd name="connsiteY22" fmla="*/ 905774 h 992038"/>
              <a:gd name="connsiteX23" fmla="*/ 569344 w 655608"/>
              <a:gd name="connsiteY23" fmla="*/ 931653 h 992038"/>
              <a:gd name="connsiteX24" fmla="*/ 595223 w 655608"/>
              <a:gd name="connsiteY24" fmla="*/ 923027 h 992038"/>
              <a:gd name="connsiteX25" fmla="*/ 621102 w 655608"/>
              <a:gd name="connsiteY25" fmla="*/ 845389 h 992038"/>
              <a:gd name="connsiteX26" fmla="*/ 638355 w 655608"/>
              <a:gd name="connsiteY26" fmla="*/ 793630 h 992038"/>
              <a:gd name="connsiteX27" fmla="*/ 655608 w 655608"/>
              <a:gd name="connsiteY27" fmla="*/ 724619 h 992038"/>
              <a:gd name="connsiteX28" fmla="*/ 646982 w 655608"/>
              <a:gd name="connsiteY28" fmla="*/ 465827 h 992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55608" h="992038">
                <a:moveTo>
                  <a:pt x="0" y="0"/>
                </a:moveTo>
                <a:cubicBezTo>
                  <a:pt x="59451" y="5945"/>
                  <a:pt x="84522" y="6553"/>
                  <a:pt x="138023" y="17253"/>
                </a:cubicBezTo>
                <a:cubicBezTo>
                  <a:pt x="165097" y="22668"/>
                  <a:pt x="173747" y="26286"/>
                  <a:pt x="198408" y="34506"/>
                </a:cubicBezTo>
                <a:cubicBezTo>
                  <a:pt x="207034" y="40257"/>
                  <a:pt x="215014" y="47122"/>
                  <a:pt x="224287" y="51759"/>
                </a:cubicBezTo>
                <a:cubicBezTo>
                  <a:pt x="232420" y="55825"/>
                  <a:pt x="242217" y="55969"/>
                  <a:pt x="250166" y="60385"/>
                </a:cubicBezTo>
                <a:cubicBezTo>
                  <a:pt x="268292" y="70455"/>
                  <a:pt x="301925" y="94891"/>
                  <a:pt x="301925" y="94891"/>
                </a:cubicBezTo>
                <a:cubicBezTo>
                  <a:pt x="308731" y="115311"/>
                  <a:pt x="319178" y="143086"/>
                  <a:pt x="319178" y="163902"/>
                </a:cubicBezTo>
                <a:cubicBezTo>
                  <a:pt x="319178" y="204261"/>
                  <a:pt x="315177" y="244579"/>
                  <a:pt x="310551" y="284672"/>
                </a:cubicBezTo>
                <a:cubicBezTo>
                  <a:pt x="306541" y="319423"/>
                  <a:pt x="299050" y="353683"/>
                  <a:pt x="293299" y="388189"/>
                </a:cubicBezTo>
                <a:lnTo>
                  <a:pt x="284672" y="439947"/>
                </a:lnTo>
                <a:cubicBezTo>
                  <a:pt x="288775" y="485073"/>
                  <a:pt x="289772" y="533408"/>
                  <a:pt x="301925" y="577970"/>
                </a:cubicBezTo>
                <a:cubicBezTo>
                  <a:pt x="306710" y="595515"/>
                  <a:pt x="313427" y="612476"/>
                  <a:pt x="319178" y="629729"/>
                </a:cubicBezTo>
                <a:lnTo>
                  <a:pt x="327804" y="655608"/>
                </a:lnTo>
                <a:lnTo>
                  <a:pt x="336431" y="681487"/>
                </a:lnTo>
                <a:cubicBezTo>
                  <a:pt x="343304" y="750220"/>
                  <a:pt x="339252" y="751748"/>
                  <a:pt x="353683" y="802257"/>
                </a:cubicBezTo>
                <a:cubicBezTo>
                  <a:pt x="359296" y="821901"/>
                  <a:pt x="364441" y="838893"/>
                  <a:pt x="379563" y="854015"/>
                </a:cubicBezTo>
                <a:cubicBezTo>
                  <a:pt x="386894" y="861346"/>
                  <a:pt x="396816" y="865517"/>
                  <a:pt x="405442" y="871268"/>
                </a:cubicBezTo>
                <a:cubicBezTo>
                  <a:pt x="411193" y="879894"/>
                  <a:pt x="413903" y="891652"/>
                  <a:pt x="422695" y="897147"/>
                </a:cubicBezTo>
                <a:cubicBezTo>
                  <a:pt x="438117" y="906786"/>
                  <a:pt x="474453" y="914400"/>
                  <a:pt x="474453" y="914400"/>
                </a:cubicBezTo>
                <a:cubicBezTo>
                  <a:pt x="514003" y="973725"/>
                  <a:pt x="489287" y="959602"/>
                  <a:pt x="534838" y="974785"/>
                </a:cubicBezTo>
                <a:cubicBezTo>
                  <a:pt x="543464" y="980536"/>
                  <a:pt x="550349" y="992038"/>
                  <a:pt x="560717" y="992038"/>
                </a:cubicBezTo>
                <a:cubicBezTo>
                  <a:pt x="590504" y="992038"/>
                  <a:pt x="590894" y="957595"/>
                  <a:pt x="595223" y="940280"/>
                </a:cubicBezTo>
                <a:cubicBezTo>
                  <a:pt x="592348" y="928778"/>
                  <a:pt x="597844" y="909523"/>
                  <a:pt x="586597" y="905774"/>
                </a:cubicBezTo>
                <a:cubicBezTo>
                  <a:pt x="576761" y="902495"/>
                  <a:pt x="564708" y="922380"/>
                  <a:pt x="569344" y="931653"/>
                </a:cubicBezTo>
                <a:cubicBezTo>
                  <a:pt x="573410" y="939786"/>
                  <a:pt x="586597" y="925902"/>
                  <a:pt x="595223" y="923027"/>
                </a:cubicBezTo>
                <a:lnTo>
                  <a:pt x="621102" y="845389"/>
                </a:lnTo>
                <a:cubicBezTo>
                  <a:pt x="621106" y="845376"/>
                  <a:pt x="638352" y="793643"/>
                  <a:pt x="638355" y="793630"/>
                </a:cubicBezTo>
                <a:cubicBezTo>
                  <a:pt x="648765" y="741582"/>
                  <a:pt x="642346" y="764408"/>
                  <a:pt x="655608" y="724619"/>
                </a:cubicBezTo>
                <a:lnTo>
                  <a:pt x="646982" y="465827"/>
                </a:ln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904578" y="3355675"/>
            <a:ext cx="1691091" cy="2070340"/>
          </a:xfrm>
          <a:custGeom>
            <a:avLst/>
            <a:gdLst>
              <a:gd name="connsiteX0" fmla="*/ 1691091 w 1691091"/>
              <a:gd name="connsiteY0" fmla="*/ 1535502 h 2070340"/>
              <a:gd name="connsiteX1" fmla="*/ 1682465 w 1691091"/>
              <a:gd name="connsiteY1" fmla="*/ 1604514 h 2070340"/>
              <a:gd name="connsiteX2" fmla="*/ 1665212 w 1691091"/>
              <a:gd name="connsiteY2" fmla="*/ 1630393 h 2070340"/>
              <a:gd name="connsiteX3" fmla="*/ 1604827 w 1691091"/>
              <a:gd name="connsiteY3" fmla="*/ 1664899 h 2070340"/>
              <a:gd name="connsiteX4" fmla="*/ 1587574 w 1691091"/>
              <a:gd name="connsiteY4" fmla="*/ 1690778 h 2070340"/>
              <a:gd name="connsiteX5" fmla="*/ 1561695 w 1691091"/>
              <a:gd name="connsiteY5" fmla="*/ 1708031 h 2070340"/>
              <a:gd name="connsiteX6" fmla="*/ 1527189 w 1691091"/>
              <a:gd name="connsiteY6" fmla="*/ 1759789 h 2070340"/>
              <a:gd name="connsiteX7" fmla="*/ 1492683 w 1691091"/>
              <a:gd name="connsiteY7" fmla="*/ 1811548 h 2070340"/>
              <a:gd name="connsiteX8" fmla="*/ 1475431 w 1691091"/>
              <a:gd name="connsiteY8" fmla="*/ 1837427 h 2070340"/>
              <a:gd name="connsiteX9" fmla="*/ 1449551 w 1691091"/>
              <a:gd name="connsiteY9" fmla="*/ 1846053 h 2070340"/>
              <a:gd name="connsiteX10" fmla="*/ 1415046 w 1691091"/>
              <a:gd name="connsiteY10" fmla="*/ 1897812 h 2070340"/>
              <a:gd name="connsiteX11" fmla="*/ 1389166 w 1691091"/>
              <a:gd name="connsiteY11" fmla="*/ 1949570 h 2070340"/>
              <a:gd name="connsiteX12" fmla="*/ 1311529 w 1691091"/>
              <a:gd name="connsiteY12" fmla="*/ 1984076 h 2070340"/>
              <a:gd name="connsiteX13" fmla="*/ 1285649 w 1691091"/>
              <a:gd name="connsiteY13" fmla="*/ 1992702 h 2070340"/>
              <a:gd name="connsiteX14" fmla="*/ 1190759 w 1691091"/>
              <a:gd name="connsiteY14" fmla="*/ 2009955 h 2070340"/>
              <a:gd name="connsiteX15" fmla="*/ 1139000 w 1691091"/>
              <a:gd name="connsiteY15" fmla="*/ 2027208 h 2070340"/>
              <a:gd name="connsiteX16" fmla="*/ 1113121 w 1691091"/>
              <a:gd name="connsiteY16" fmla="*/ 2044461 h 2070340"/>
              <a:gd name="connsiteX17" fmla="*/ 1061363 w 1691091"/>
              <a:gd name="connsiteY17" fmla="*/ 2061714 h 2070340"/>
              <a:gd name="connsiteX18" fmla="*/ 1035483 w 1691091"/>
              <a:gd name="connsiteY18" fmla="*/ 2070340 h 2070340"/>
              <a:gd name="connsiteX19" fmla="*/ 992351 w 1691091"/>
              <a:gd name="connsiteY19" fmla="*/ 2061714 h 2070340"/>
              <a:gd name="connsiteX20" fmla="*/ 957846 w 1691091"/>
              <a:gd name="connsiteY20" fmla="*/ 2009955 h 2070340"/>
              <a:gd name="connsiteX21" fmla="*/ 931966 w 1691091"/>
              <a:gd name="connsiteY21" fmla="*/ 2001329 h 2070340"/>
              <a:gd name="connsiteX22" fmla="*/ 906087 w 1691091"/>
              <a:gd name="connsiteY22" fmla="*/ 1984076 h 2070340"/>
              <a:gd name="connsiteX23" fmla="*/ 768065 w 1691091"/>
              <a:gd name="connsiteY23" fmla="*/ 1984076 h 2070340"/>
              <a:gd name="connsiteX24" fmla="*/ 664548 w 1691091"/>
              <a:gd name="connsiteY24" fmla="*/ 1975450 h 2070340"/>
              <a:gd name="connsiteX25" fmla="*/ 638668 w 1691091"/>
              <a:gd name="connsiteY25" fmla="*/ 1966823 h 2070340"/>
              <a:gd name="connsiteX26" fmla="*/ 595536 w 1691091"/>
              <a:gd name="connsiteY26" fmla="*/ 1897812 h 2070340"/>
              <a:gd name="connsiteX27" fmla="*/ 569657 w 1691091"/>
              <a:gd name="connsiteY27" fmla="*/ 1889185 h 2070340"/>
              <a:gd name="connsiteX28" fmla="*/ 543778 w 1691091"/>
              <a:gd name="connsiteY28" fmla="*/ 1863306 h 2070340"/>
              <a:gd name="connsiteX29" fmla="*/ 509272 w 1691091"/>
              <a:gd name="connsiteY29" fmla="*/ 1811548 h 2070340"/>
              <a:gd name="connsiteX30" fmla="*/ 474766 w 1691091"/>
              <a:gd name="connsiteY30" fmla="*/ 1708031 h 2070340"/>
              <a:gd name="connsiteX31" fmla="*/ 457514 w 1691091"/>
              <a:gd name="connsiteY31" fmla="*/ 1656272 h 2070340"/>
              <a:gd name="connsiteX32" fmla="*/ 448887 w 1691091"/>
              <a:gd name="connsiteY32" fmla="*/ 1630393 h 2070340"/>
              <a:gd name="connsiteX33" fmla="*/ 431634 w 1691091"/>
              <a:gd name="connsiteY33" fmla="*/ 1604514 h 2070340"/>
              <a:gd name="connsiteX34" fmla="*/ 397129 w 1691091"/>
              <a:gd name="connsiteY34" fmla="*/ 1561382 h 2070340"/>
              <a:gd name="connsiteX35" fmla="*/ 362623 w 1691091"/>
              <a:gd name="connsiteY35" fmla="*/ 1518250 h 2070340"/>
              <a:gd name="connsiteX36" fmla="*/ 310865 w 1691091"/>
              <a:gd name="connsiteY36" fmla="*/ 1414733 h 2070340"/>
              <a:gd name="connsiteX37" fmla="*/ 293612 w 1691091"/>
              <a:gd name="connsiteY37" fmla="*/ 1388853 h 2070340"/>
              <a:gd name="connsiteX38" fmla="*/ 284985 w 1691091"/>
              <a:gd name="connsiteY38" fmla="*/ 1362974 h 2070340"/>
              <a:gd name="connsiteX39" fmla="*/ 259106 w 1691091"/>
              <a:gd name="connsiteY39" fmla="*/ 1354348 h 2070340"/>
              <a:gd name="connsiteX40" fmla="*/ 224600 w 1691091"/>
              <a:gd name="connsiteY40" fmla="*/ 1311216 h 2070340"/>
              <a:gd name="connsiteX41" fmla="*/ 198721 w 1691091"/>
              <a:gd name="connsiteY41" fmla="*/ 1259457 h 2070340"/>
              <a:gd name="connsiteX42" fmla="*/ 172842 w 1691091"/>
              <a:gd name="connsiteY42" fmla="*/ 1233578 h 2070340"/>
              <a:gd name="connsiteX43" fmla="*/ 155589 w 1691091"/>
              <a:gd name="connsiteY43" fmla="*/ 1181819 h 2070340"/>
              <a:gd name="connsiteX44" fmla="*/ 146963 w 1691091"/>
              <a:gd name="connsiteY44" fmla="*/ 1155940 h 2070340"/>
              <a:gd name="connsiteX45" fmla="*/ 138336 w 1691091"/>
              <a:gd name="connsiteY45" fmla="*/ 1121434 h 2070340"/>
              <a:gd name="connsiteX46" fmla="*/ 121083 w 1691091"/>
              <a:gd name="connsiteY46" fmla="*/ 1000665 h 2070340"/>
              <a:gd name="connsiteX47" fmla="*/ 95204 w 1691091"/>
              <a:gd name="connsiteY47" fmla="*/ 905774 h 2070340"/>
              <a:gd name="connsiteX48" fmla="*/ 69325 w 1691091"/>
              <a:gd name="connsiteY48" fmla="*/ 793631 h 2070340"/>
              <a:gd name="connsiteX49" fmla="*/ 60698 w 1691091"/>
              <a:gd name="connsiteY49" fmla="*/ 767751 h 2070340"/>
              <a:gd name="connsiteX50" fmla="*/ 52072 w 1691091"/>
              <a:gd name="connsiteY50" fmla="*/ 715993 h 2070340"/>
              <a:gd name="connsiteX51" fmla="*/ 43446 w 1691091"/>
              <a:gd name="connsiteY51" fmla="*/ 690114 h 2070340"/>
              <a:gd name="connsiteX52" fmla="*/ 34819 w 1691091"/>
              <a:gd name="connsiteY52" fmla="*/ 552091 h 2070340"/>
              <a:gd name="connsiteX53" fmla="*/ 26193 w 1691091"/>
              <a:gd name="connsiteY53" fmla="*/ 241540 h 2070340"/>
              <a:gd name="connsiteX54" fmla="*/ 8940 w 1691091"/>
              <a:gd name="connsiteY54" fmla="*/ 138023 h 2070340"/>
              <a:gd name="connsiteX55" fmla="*/ 314 w 1691091"/>
              <a:gd name="connsiteY55" fmla="*/ 0 h 2070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691091" h="2070340">
                <a:moveTo>
                  <a:pt x="1691091" y="1535502"/>
                </a:moveTo>
                <a:cubicBezTo>
                  <a:pt x="1688216" y="1558506"/>
                  <a:pt x="1688565" y="1582148"/>
                  <a:pt x="1682465" y="1604514"/>
                </a:cubicBezTo>
                <a:cubicBezTo>
                  <a:pt x="1679737" y="1614516"/>
                  <a:pt x="1672543" y="1623062"/>
                  <a:pt x="1665212" y="1630393"/>
                </a:cubicBezTo>
                <a:cubicBezTo>
                  <a:pt x="1653020" y="1642585"/>
                  <a:pt x="1618357" y="1658134"/>
                  <a:pt x="1604827" y="1664899"/>
                </a:cubicBezTo>
                <a:cubicBezTo>
                  <a:pt x="1599076" y="1673525"/>
                  <a:pt x="1594905" y="1683447"/>
                  <a:pt x="1587574" y="1690778"/>
                </a:cubicBezTo>
                <a:cubicBezTo>
                  <a:pt x="1580243" y="1698109"/>
                  <a:pt x="1568522" y="1700229"/>
                  <a:pt x="1561695" y="1708031"/>
                </a:cubicBezTo>
                <a:cubicBezTo>
                  <a:pt x="1548041" y="1723636"/>
                  <a:pt x="1527189" y="1759789"/>
                  <a:pt x="1527189" y="1759789"/>
                </a:cubicBezTo>
                <a:cubicBezTo>
                  <a:pt x="1512029" y="1805269"/>
                  <a:pt x="1528583" y="1768468"/>
                  <a:pt x="1492683" y="1811548"/>
                </a:cubicBezTo>
                <a:cubicBezTo>
                  <a:pt x="1486046" y="1819513"/>
                  <a:pt x="1483527" y="1830951"/>
                  <a:pt x="1475431" y="1837427"/>
                </a:cubicBezTo>
                <a:cubicBezTo>
                  <a:pt x="1468330" y="1843107"/>
                  <a:pt x="1458178" y="1843178"/>
                  <a:pt x="1449551" y="1846053"/>
                </a:cubicBezTo>
                <a:cubicBezTo>
                  <a:pt x="1438049" y="1863306"/>
                  <a:pt x="1421604" y="1878141"/>
                  <a:pt x="1415046" y="1897812"/>
                </a:cubicBezTo>
                <a:cubicBezTo>
                  <a:pt x="1408029" y="1918860"/>
                  <a:pt x="1405888" y="1932848"/>
                  <a:pt x="1389166" y="1949570"/>
                </a:cubicBezTo>
                <a:cubicBezTo>
                  <a:pt x="1368660" y="1970076"/>
                  <a:pt x="1337155" y="1975534"/>
                  <a:pt x="1311529" y="1984076"/>
                </a:cubicBezTo>
                <a:cubicBezTo>
                  <a:pt x="1302902" y="1986952"/>
                  <a:pt x="1294566" y="1990919"/>
                  <a:pt x="1285649" y="1992702"/>
                </a:cubicBezTo>
                <a:cubicBezTo>
                  <a:pt x="1225366" y="2004759"/>
                  <a:pt x="1256980" y="1998919"/>
                  <a:pt x="1190759" y="2009955"/>
                </a:cubicBezTo>
                <a:cubicBezTo>
                  <a:pt x="1173506" y="2015706"/>
                  <a:pt x="1154132" y="2017120"/>
                  <a:pt x="1139000" y="2027208"/>
                </a:cubicBezTo>
                <a:cubicBezTo>
                  <a:pt x="1130374" y="2032959"/>
                  <a:pt x="1122595" y="2040250"/>
                  <a:pt x="1113121" y="2044461"/>
                </a:cubicBezTo>
                <a:cubicBezTo>
                  <a:pt x="1096503" y="2051847"/>
                  <a:pt x="1078616" y="2055963"/>
                  <a:pt x="1061363" y="2061714"/>
                </a:cubicBezTo>
                <a:lnTo>
                  <a:pt x="1035483" y="2070340"/>
                </a:lnTo>
                <a:cubicBezTo>
                  <a:pt x="1021106" y="2067465"/>
                  <a:pt x="1005465" y="2068271"/>
                  <a:pt x="992351" y="2061714"/>
                </a:cubicBezTo>
                <a:cubicBezTo>
                  <a:pt x="925349" y="2028213"/>
                  <a:pt x="996188" y="2048296"/>
                  <a:pt x="957846" y="2009955"/>
                </a:cubicBezTo>
                <a:cubicBezTo>
                  <a:pt x="951416" y="2003525"/>
                  <a:pt x="940593" y="2004204"/>
                  <a:pt x="931966" y="2001329"/>
                </a:cubicBezTo>
                <a:cubicBezTo>
                  <a:pt x="923340" y="1995578"/>
                  <a:pt x="915360" y="1988713"/>
                  <a:pt x="906087" y="1984076"/>
                </a:cubicBezTo>
                <a:cubicBezTo>
                  <a:pt x="862393" y="1962229"/>
                  <a:pt x="816077" y="1980383"/>
                  <a:pt x="768065" y="1984076"/>
                </a:cubicBezTo>
                <a:cubicBezTo>
                  <a:pt x="733559" y="1981201"/>
                  <a:pt x="698870" y="1980026"/>
                  <a:pt x="664548" y="1975450"/>
                </a:cubicBezTo>
                <a:cubicBezTo>
                  <a:pt x="655534" y="1974248"/>
                  <a:pt x="643953" y="1974223"/>
                  <a:pt x="638668" y="1966823"/>
                </a:cubicBezTo>
                <a:cubicBezTo>
                  <a:pt x="594956" y="1905628"/>
                  <a:pt x="649761" y="1924926"/>
                  <a:pt x="595536" y="1897812"/>
                </a:cubicBezTo>
                <a:cubicBezTo>
                  <a:pt x="587403" y="1893745"/>
                  <a:pt x="578283" y="1892061"/>
                  <a:pt x="569657" y="1889185"/>
                </a:cubicBezTo>
                <a:cubicBezTo>
                  <a:pt x="561031" y="1880559"/>
                  <a:pt x="551268" y="1872936"/>
                  <a:pt x="543778" y="1863306"/>
                </a:cubicBezTo>
                <a:cubicBezTo>
                  <a:pt x="531048" y="1846939"/>
                  <a:pt x="509272" y="1811548"/>
                  <a:pt x="509272" y="1811548"/>
                </a:cubicBezTo>
                <a:lnTo>
                  <a:pt x="474766" y="1708031"/>
                </a:lnTo>
                <a:lnTo>
                  <a:pt x="457514" y="1656272"/>
                </a:lnTo>
                <a:cubicBezTo>
                  <a:pt x="454638" y="1647646"/>
                  <a:pt x="453931" y="1637959"/>
                  <a:pt x="448887" y="1630393"/>
                </a:cubicBezTo>
                <a:lnTo>
                  <a:pt x="431634" y="1604514"/>
                </a:lnTo>
                <a:cubicBezTo>
                  <a:pt x="409953" y="1539465"/>
                  <a:pt x="441721" y="1617122"/>
                  <a:pt x="397129" y="1561382"/>
                </a:cubicBezTo>
                <a:cubicBezTo>
                  <a:pt x="349509" y="1501858"/>
                  <a:pt x="436786" y="1567690"/>
                  <a:pt x="362623" y="1518250"/>
                </a:cubicBezTo>
                <a:cubicBezTo>
                  <a:pt x="338813" y="1446820"/>
                  <a:pt x="355458" y="1481623"/>
                  <a:pt x="310865" y="1414733"/>
                </a:cubicBezTo>
                <a:cubicBezTo>
                  <a:pt x="305114" y="1406106"/>
                  <a:pt x="296891" y="1398689"/>
                  <a:pt x="293612" y="1388853"/>
                </a:cubicBezTo>
                <a:cubicBezTo>
                  <a:pt x="290736" y="1380227"/>
                  <a:pt x="291415" y="1369404"/>
                  <a:pt x="284985" y="1362974"/>
                </a:cubicBezTo>
                <a:cubicBezTo>
                  <a:pt x="278555" y="1356544"/>
                  <a:pt x="267732" y="1357223"/>
                  <a:pt x="259106" y="1354348"/>
                </a:cubicBezTo>
                <a:cubicBezTo>
                  <a:pt x="242312" y="1303963"/>
                  <a:pt x="263621" y="1350237"/>
                  <a:pt x="224600" y="1311216"/>
                </a:cubicBezTo>
                <a:cubicBezTo>
                  <a:pt x="183885" y="1270501"/>
                  <a:pt x="226781" y="1301547"/>
                  <a:pt x="198721" y="1259457"/>
                </a:cubicBezTo>
                <a:cubicBezTo>
                  <a:pt x="191954" y="1249306"/>
                  <a:pt x="181468" y="1242204"/>
                  <a:pt x="172842" y="1233578"/>
                </a:cubicBezTo>
                <a:lnTo>
                  <a:pt x="155589" y="1181819"/>
                </a:lnTo>
                <a:cubicBezTo>
                  <a:pt x="152714" y="1173193"/>
                  <a:pt x="149168" y="1164761"/>
                  <a:pt x="146963" y="1155940"/>
                </a:cubicBezTo>
                <a:lnTo>
                  <a:pt x="138336" y="1121434"/>
                </a:lnTo>
                <a:cubicBezTo>
                  <a:pt x="134603" y="1091572"/>
                  <a:pt x="128193" y="1032659"/>
                  <a:pt x="121083" y="1000665"/>
                </a:cubicBezTo>
                <a:cubicBezTo>
                  <a:pt x="104243" y="924884"/>
                  <a:pt x="116531" y="1055072"/>
                  <a:pt x="95204" y="905774"/>
                </a:cubicBezTo>
                <a:cubicBezTo>
                  <a:pt x="84006" y="827387"/>
                  <a:pt x="93008" y="864677"/>
                  <a:pt x="69325" y="793631"/>
                </a:cubicBezTo>
                <a:lnTo>
                  <a:pt x="60698" y="767751"/>
                </a:lnTo>
                <a:cubicBezTo>
                  <a:pt x="57823" y="750498"/>
                  <a:pt x="55866" y="733067"/>
                  <a:pt x="52072" y="715993"/>
                </a:cubicBezTo>
                <a:cubicBezTo>
                  <a:pt x="50100" y="707117"/>
                  <a:pt x="44398" y="699157"/>
                  <a:pt x="43446" y="690114"/>
                </a:cubicBezTo>
                <a:cubicBezTo>
                  <a:pt x="38620" y="644270"/>
                  <a:pt x="37695" y="598099"/>
                  <a:pt x="34819" y="552091"/>
                </a:cubicBezTo>
                <a:cubicBezTo>
                  <a:pt x="31944" y="448574"/>
                  <a:pt x="30895" y="344990"/>
                  <a:pt x="26193" y="241540"/>
                </a:cubicBezTo>
                <a:cubicBezTo>
                  <a:pt x="21449" y="137162"/>
                  <a:pt x="20451" y="207090"/>
                  <a:pt x="8940" y="138023"/>
                </a:cubicBezTo>
                <a:cubicBezTo>
                  <a:pt x="-2539" y="69145"/>
                  <a:pt x="314" y="69413"/>
                  <a:pt x="314" y="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6763738" y="1682152"/>
            <a:ext cx="505454" cy="940279"/>
          </a:xfrm>
          <a:custGeom>
            <a:avLst/>
            <a:gdLst>
              <a:gd name="connsiteX0" fmla="*/ 462322 w 505454"/>
              <a:gd name="connsiteY0" fmla="*/ 0 h 940279"/>
              <a:gd name="connsiteX1" fmla="*/ 419190 w 505454"/>
              <a:gd name="connsiteY1" fmla="*/ 94891 h 940279"/>
              <a:gd name="connsiteX2" fmla="*/ 410564 w 505454"/>
              <a:gd name="connsiteY2" fmla="*/ 120770 h 940279"/>
              <a:gd name="connsiteX3" fmla="*/ 393311 w 505454"/>
              <a:gd name="connsiteY3" fmla="*/ 224287 h 940279"/>
              <a:gd name="connsiteX4" fmla="*/ 384685 w 505454"/>
              <a:gd name="connsiteY4" fmla="*/ 250166 h 940279"/>
              <a:gd name="connsiteX5" fmla="*/ 367432 w 505454"/>
              <a:gd name="connsiteY5" fmla="*/ 353683 h 940279"/>
              <a:gd name="connsiteX6" fmla="*/ 350179 w 505454"/>
              <a:gd name="connsiteY6" fmla="*/ 405441 h 940279"/>
              <a:gd name="connsiteX7" fmla="*/ 332926 w 505454"/>
              <a:gd name="connsiteY7" fmla="*/ 560717 h 940279"/>
              <a:gd name="connsiteX8" fmla="*/ 341553 w 505454"/>
              <a:gd name="connsiteY8" fmla="*/ 638355 h 940279"/>
              <a:gd name="connsiteX9" fmla="*/ 376058 w 505454"/>
              <a:gd name="connsiteY9" fmla="*/ 690113 h 940279"/>
              <a:gd name="connsiteX10" fmla="*/ 401937 w 505454"/>
              <a:gd name="connsiteY10" fmla="*/ 698740 h 940279"/>
              <a:gd name="connsiteX11" fmla="*/ 453696 w 505454"/>
              <a:gd name="connsiteY11" fmla="*/ 733245 h 940279"/>
              <a:gd name="connsiteX12" fmla="*/ 505454 w 505454"/>
              <a:gd name="connsiteY12" fmla="*/ 759124 h 940279"/>
              <a:gd name="connsiteX13" fmla="*/ 410564 w 505454"/>
              <a:gd name="connsiteY13" fmla="*/ 776377 h 940279"/>
              <a:gd name="connsiteX14" fmla="*/ 350179 w 505454"/>
              <a:gd name="connsiteY14" fmla="*/ 785004 h 940279"/>
              <a:gd name="connsiteX15" fmla="*/ 324300 w 505454"/>
              <a:gd name="connsiteY15" fmla="*/ 793630 h 940279"/>
              <a:gd name="connsiteX16" fmla="*/ 281168 w 505454"/>
              <a:gd name="connsiteY16" fmla="*/ 802257 h 940279"/>
              <a:gd name="connsiteX17" fmla="*/ 229409 w 505454"/>
              <a:gd name="connsiteY17" fmla="*/ 836762 h 940279"/>
              <a:gd name="connsiteX18" fmla="*/ 212156 w 505454"/>
              <a:gd name="connsiteY18" fmla="*/ 862641 h 940279"/>
              <a:gd name="connsiteX19" fmla="*/ 160398 w 505454"/>
              <a:gd name="connsiteY19" fmla="*/ 879894 h 940279"/>
              <a:gd name="connsiteX20" fmla="*/ 125892 w 505454"/>
              <a:gd name="connsiteY20" fmla="*/ 914400 h 940279"/>
              <a:gd name="connsiteX21" fmla="*/ 108639 w 505454"/>
              <a:gd name="connsiteY21" fmla="*/ 940279 h 940279"/>
              <a:gd name="connsiteX22" fmla="*/ 56881 w 505454"/>
              <a:gd name="connsiteY22" fmla="*/ 879894 h 940279"/>
              <a:gd name="connsiteX23" fmla="*/ 22375 w 505454"/>
              <a:gd name="connsiteY23" fmla="*/ 828136 h 940279"/>
              <a:gd name="connsiteX24" fmla="*/ 13749 w 505454"/>
              <a:gd name="connsiteY24" fmla="*/ 767751 h 940279"/>
              <a:gd name="connsiteX25" fmla="*/ 13749 w 505454"/>
              <a:gd name="connsiteY25" fmla="*/ 655607 h 940279"/>
              <a:gd name="connsiteX26" fmla="*/ 56881 w 505454"/>
              <a:gd name="connsiteY26" fmla="*/ 646981 h 940279"/>
              <a:gd name="connsiteX27" fmla="*/ 108639 w 505454"/>
              <a:gd name="connsiteY27" fmla="*/ 629728 h 940279"/>
              <a:gd name="connsiteX28" fmla="*/ 134519 w 505454"/>
              <a:gd name="connsiteY28" fmla="*/ 621102 h 940279"/>
              <a:gd name="connsiteX29" fmla="*/ 203530 w 505454"/>
              <a:gd name="connsiteY29" fmla="*/ 612475 h 940279"/>
              <a:gd name="connsiteX30" fmla="*/ 298420 w 505454"/>
              <a:gd name="connsiteY30" fmla="*/ 586596 h 940279"/>
              <a:gd name="connsiteX31" fmla="*/ 341553 w 505454"/>
              <a:gd name="connsiteY31" fmla="*/ 577970 h 940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05454" h="940279">
                <a:moveTo>
                  <a:pt x="462322" y="0"/>
                </a:moveTo>
                <a:cubicBezTo>
                  <a:pt x="427087" y="58726"/>
                  <a:pt x="441744" y="27227"/>
                  <a:pt x="419190" y="94891"/>
                </a:cubicBezTo>
                <a:cubicBezTo>
                  <a:pt x="416315" y="103517"/>
                  <a:pt x="412059" y="111801"/>
                  <a:pt x="410564" y="120770"/>
                </a:cubicBezTo>
                <a:cubicBezTo>
                  <a:pt x="404813" y="155276"/>
                  <a:pt x="404373" y="191100"/>
                  <a:pt x="393311" y="224287"/>
                </a:cubicBezTo>
                <a:cubicBezTo>
                  <a:pt x="390436" y="232913"/>
                  <a:pt x="386468" y="241250"/>
                  <a:pt x="384685" y="250166"/>
                </a:cubicBezTo>
                <a:cubicBezTo>
                  <a:pt x="377825" y="284468"/>
                  <a:pt x="378494" y="320497"/>
                  <a:pt x="367432" y="353683"/>
                </a:cubicBezTo>
                <a:lnTo>
                  <a:pt x="350179" y="405441"/>
                </a:lnTo>
                <a:cubicBezTo>
                  <a:pt x="340953" y="460802"/>
                  <a:pt x="332926" y="500251"/>
                  <a:pt x="332926" y="560717"/>
                </a:cubicBezTo>
                <a:cubicBezTo>
                  <a:pt x="332926" y="586756"/>
                  <a:pt x="333319" y="613653"/>
                  <a:pt x="341553" y="638355"/>
                </a:cubicBezTo>
                <a:cubicBezTo>
                  <a:pt x="348110" y="658026"/>
                  <a:pt x="356387" y="683556"/>
                  <a:pt x="376058" y="690113"/>
                </a:cubicBezTo>
                <a:cubicBezTo>
                  <a:pt x="384684" y="692989"/>
                  <a:pt x="393988" y="694324"/>
                  <a:pt x="401937" y="698740"/>
                </a:cubicBezTo>
                <a:cubicBezTo>
                  <a:pt x="420063" y="708810"/>
                  <a:pt x="434025" y="726687"/>
                  <a:pt x="453696" y="733245"/>
                </a:cubicBezTo>
                <a:cubicBezTo>
                  <a:pt x="489410" y="745151"/>
                  <a:pt x="472009" y="736828"/>
                  <a:pt x="505454" y="759124"/>
                </a:cubicBezTo>
                <a:cubicBezTo>
                  <a:pt x="456306" y="775508"/>
                  <a:pt x="491852" y="765539"/>
                  <a:pt x="410564" y="776377"/>
                </a:cubicBezTo>
                <a:lnTo>
                  <a:pt x="350179" y="785004"/>
                </a:lnTo>
                <a:cubicBezTo>
                  <a:pt x="341553" y="787879"/>
                  <a:pt x="333121" y="791425"/>
                  <a:pt x="324300" y="793630"/>
                </a:cubicBezTo>
                <a:cubicBezTo>
                  <a:pt x="310076" y="797186"/>
                  <a:pt x="294516" y="796190"/>
                  <a:pt x="281168" y="802257"/>
                </a:cubicBezTo>
                <a:cubicBezTo>
                  <a:pt x="262291" y="810837"/>
                  <a:pt x="229409" y="836762"/>
                  <a:pt x="229409" y="836762"/>
                </a:cubicBezTo>
                <a:cubicBezTo>
                  <a:pt x="223658" y="845388"/>
                  <a:pt x="220948" y="857146"/>
                  <a:pt x="212156" y="862641"/>
                </a:cubicBezTo>
                <a:cubicBezTo>
                  <a:pt x="196734" y="872280"/>
                  <a:pt x="160398" y="879894"/>
                  <a:pt x="160398" y="879894"/>
                </a:cubicBezTo>
                <a:cubicBezTo>
                  <a:pt x="141575" y="936360"/>
                  <a:pt x="167717" y="880940"/>
                  <a:pt x="125892" y="914400"/>
                </a:cubicBezTo>
                <a:cubicBezTo>
                  <a:pt x="117796" y="920877"/>
                  <a:pt x="114390" y="931653"/>
                  <a:pt x="108639" y="940279"/>
                </a:cubicBezTo>
                <a:cubicBezTo>
                  <a:pt x="40061" y="923135"/>
                  <a:pt x="103086" y="949201"/>
                  <a:pt x="56881" y="879894"/>
                </a:cubicBezTo>
                <a:lnTo>
                  <a:pt x="22375" y="828136"/>
                </a:lnTo>
                <a:cubicBezTo>
                  <a:pt x="19500" y="808008"/>
                  <a:pt x="17386" y="787756"/>
                  <a:pt x="13749" y="767751"/>
                </a:cubicBezTo>
                <a:cubicBezTo>
                  <a:pt x="6564" y="728231"/>
                  <a:pt x="-13224" y="700561"/>
                  <a:pt x="13749" y="655607"/>
                </a:cubicBezTo>
                <a:cubicBezTo>
                  <a:pt x="21293" y="643034"/>
                  <a:pt x="42736" y="650839"/>
                  <a:pt x="56881" y="646981"/>
                </a:cubicBezTo>
                <a:cubicBezTo>
                  <a:pt x="74426" y="642196"/>
                  <a:pt x="91386" y="635479"/>
                  <a:pt x="108639" y="629728"/>
                </a:cubicBezTo>
                <a:cubicBezTo>
                  <a:pt x="117266" y="626852"/>
                  <a:pt x="125496" y="622230"/>
                  <a:pt x="134519" y="621102"/>
                </a:cubicBezTo>
                <a:lnTo>
                  <a:pt x="203530" y="612475"/>
                </a:lnTo>
                <a:cubicBezTo>
                  <a:pt x="314562" y="575466"/>
                  <a:pt x="200881" y="610981"/>
                  <a:pt x="298420" y="586596"/>
                </a:cubicBezTo>
                <a:cubicBezTo>
                  <a:pt x="340198" y="576152"/>
                  <a:pt x="308603" y="577970"/>
                  <a:pt x="341553" y="57797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742981" y="2182483"/>
            <a:ext cx="34506" cy="120770"/>
          </a:xfrm>
          <a:custGeom>
            <a:avLst/>
            <a:gdLst>
              <a:gd name="connsiteX0" fmla="*/ 34506 w 34506"/>
              <a:gd name="connsiteY0" fmla="*/ 120770 h 120770"/>
              <a:gd name="connsiteX1" fmla="*/ 8627 w 34506"/>
              <a:gd name="connsiteY1" fmla="*/ 25879 h 120770"/>
              <a:gd name="connsiteX2" fmla="*/ 0 w 34506"/>
              <a:gd name="connsiteY2" fmla="*/ 0 h 12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06" h="120770">
                <a:moveTo>
                  <a:pt x="34506" y="120770"/>
                </a:moveTo>
                <a:cubicBezTo>
                  <a:pt x="22313" y="59811"/>
                  <a:pt x="30514" y="91540"/>
                  <a:pt x="8627" y="25879"/>
                </a:cubicBezTo>
                <a:lnTo>
                  <a:pt x="0" y="0"/>
                </a:ln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791420" y="4795651"/>
            <a:ext cx="2027207" cy="509594"/>
          </a:xfrm>
          <a:custGeom>
            <a:avLst/>
            <a:gdLst>
              <a:gd name="connsiteX0" fmla="*/ 2027207 w 2027207"/>
              <a:gd name="connsiteY0" fmla="*/ 328440 h 509594"/>
              <a:gd name="connsiteX1" fmla="*/ 1984075 w 2027207"/>
              <a:gd name="connsiteY1" fmla="*/ 337066 h 509594"/>
              <a:gd name="connsiteX2" fmla="*/ 1923690 w 2027207"/>
              <a:gd name="connsiteY2" fmla="*/ 354319 h 509594"/>
              <a:gd name="connsiteX3" fmla="*/ 1871932 w 2027207"/>
              <a:gd name="connsiteY3" fmla="*/ 362945 h 509594"/>
              <a:gd name="connsiteX4" fmla="*/ 1846053 w 2027207"/>
              <a:gd name="connsiteY4" fmla="*/ 380198 h 509594"/>
              <a:gd name="connsiteX5" fmla="*/ 1820173 w 2027207"/>
              <a:gd name="connsiteY5" fmla="*/ 431957 h 509594"/>
              <a:gd name="connsiteX6" fmla="*/ 1742536 w 2027207"/>
              <a:gd name="connsiteY6" fmla="*/ 466462 h 509594"/>
              <a:gd name="connsiteX7" fmla="*/ 1664898 w 2027207"/>
              <a:gd name="connsiteY7" fmla="*/ 492341 h 509594"/>
              <a:gd name="connsiteX8" fmla="*/ 1639019 w 2027207"/>
              <a:gd name="connsiteY8" fmla="*/ 500968 h 509594"/>
              <a:gd name="connsiteX9" fmla="*/ 1613139 w 2027207"/>
              <a:gd name="connsiteY9" fmla="*/ 509594 h 509594"/>
              <a:gd name="connsiteX10" fmla="*/ 1570007 w 2027207"/>
              <a:gd name="connsiteY10" fmla="*/ 500968 h 509594"/>
              <a:gd name="connsiteX11" fmla="*/ 1544128 w 2027207"/>
              <a:gd name="connsiteY11" fmla="*/ 492341 h 509594"/>
              <a:gd name="connsiteX12" fmla="*/ 1509623 w 2027207"/>
              <a:gd name="connsiteY12" fmla="*/ 449209 h 509594"/>
              <a:gd name="connsiteX13" fmla="*/ 1457864 w 2027207"/>
              <a:gd name="connsiteY13" fmla="*/ 431957 h 509594"/>
              <a:gd name="connsiteX14" fmla="*/ 1397479 w 2027207"/>
              <a:gd name="connsiteY14" fmla="*/ 414704 h 509594"/>
              <a:gd name="connsiteX15" fmla="*/ 1319841 w 2027207"/>
              <a:gd name="connsiteY15" fmla="*/ 397451 h 509594"/>
              <a:gd name="connsiteX16" fmla="*/ 1293962 w 2027207"/>
              <a:gd name="connsiteY16" fmla="*/ 380198 h 509594"/>
              <a:gd name="connsiteX17" fmla="*/ 1250830 w 2027207"/>
              <a:gd name="connsiteY17" fmla="*/ 311187 h 509594"/>
              <a:gd name="connsiteX18" fmla="*/ 1216324 w 2027207"/>
              <a:gd name="connsiteY18" fmla="*/ 276681 h 509594"/>
              <a:gd name="connsiteX19" fmla="*/ 1173192 w 2027207"/>
              <a:gd name="connsiteY19" fmla="*/ 242175 h 509594"/>
              <a:gd name="connsiteX20" fmla="*/ 1121434 w 2027207"/>
              <a:gd name="connsiteY20" fmla="*/ 207670 h 509594"/>
              <a:gd name="connsiteX21" fmla="*/ 1095555 w 2027207"/>
              <a:gd name="connsiteY21" fmla="*/ 181791 h 509594"/>
              <a:gd name="connsiteX22" fmla="*/ 1043796 w 2027207"/>
              <a:gd name="connsiteY22" fmla="*/ 164538 h 509594"/>
              <a:gd name="connsiteX23" fmla="*/ 1017917 w 2027207"/>
              <a:gd name="connsiteY23" fmla="*/ 155911 h 509594"/>
              <a:gd name="connsiteX24" fmla="*/ 681487 w 2027207"/>
              <a:gd name="connsiteY24" fmla="*/ 138658 h 509594"/>
              <a:gd name="connsiteX25" fmla="*/ 552090 w 2027207"/>
              <a:gd name="connsiteY25" fmla="*/ 121406 h 509594"/>
              <a:gd name="connsiteX26" fmla="*/ 500332 w 2027207"/>
              <a:gd name="connsiteY26" fmla="*/ 95526 h 509594"/>
              <a:gd name="connsiteX27" fmla="*/ 448573 w 2027207"/>
              <a:gd name="connsiteY27" fmla="*/ 86900 h 509594"/>
              <a:gd name="connsiteX28" fmla="*/ 327804 w 2027207"/>
              <a:gd name="connsiteY28" fmla="*/ 69647 h 509594"/>
              <a:gd name="connsiteX29" fmla="*/ 267419 w 2027207"/>
              <a:gd name="connsiteY29" fmla="*/ 61021 h 509594"/>
              <a:gd name="connsiteX30" fmla="*/ 232913 w 2027207"/>
              <a:gd name="connsiteY30" fmla="*/ 52394 h 509594"/>
              <a:gd name="connsiteX31" fmla="*/ 181155 w 2027207"/>
              <a:gd name="connsiteY31" fmla="*/ 35141 h 509594"/>
              <a:gd name="connsiteX32" fmla="*/ 112143 w 2027207"/>
              <a:gd name="connsiteY32" fmla="*/ 17889 h 509594"/>
              <a:gd name="connsiteX33" fmla="*/ 43132 w 2027207"/>
              <a:gd name="connsiteY33" fmla="*/ 636 h 509594"/>
              <a:gd name="connsiteX34" fmla="*/ 0 w 2027207"/>
              <a:gd name="connsiteY34" fmla="*/ 636 h 50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027207" h="509594">
                <a:moveTo>
                  <a:pt x="2027207" y="328440"/>
                </a:moveTo>
                <a:cubicBezTo>
                  <a:pt x="2012830" y="331315"/>
                  <a:pt x="1998299" y="333510"/>
                  <a:pt x="1984075" y="337066"/>
                </a:cubicBezTo>
                <a:cubicBezTo>
                  <a:pt x="1918302" y="353508"/>
                  <a:pt x="2004368" y="338183"/>
                  <a:pt x="1923690" y="354319"/>
                </a:cubicBezTo>
                <a:cubicBezTo>
                  <a:pt x="1906539" y="357749"/>
                  <a:pt x="1889185" y="360070"/>
                  <a:pt x="1871932" y="362945"/>
                </a:cubicBezTo>
                <a:cubicBezTo>
                  <a:pt x="1863306" y="368696"/>
                  <a:pt x="1852530" y="372102"/>
                  <a:pt x="1846053" y="380198"/>
                </a:cubicBezTo>
                <a:cubicBezTo>
                  <a:pt x="1789927" y="450355"/>
                  <a:pt x="1892890" y="359240"/>
                  <a:pt x="1820173" y="431957"/>
                </a:cubicBezTo>
                <a:cubicBezTo>
                  <a:pt x="1799669" y="452461"/>
                  <a:pt x="1768157" y="457921"/>
                  <a:pt x="1742536" y="466462"/>
                </a:cubicBezTo>
                <a:lnTo>
                  <a:pt x="1664898" y="492341"/>
                </a:lnTo>
                <a:lnTo>
                  <a:pt x="1639019" y="500968"/>
                </a:lnTo>
                <a:lnTo>
                  <a:pt x="1613139" y="509594"/>
                </a:lnTo>
                <a:cubicBezTo>
                  <a:pt x="1598762" y="506719"/>
                  <a:pt x="1584231" y="504524"/>
                  <a:pt x="1570007" y="500968"/>
                </a:cubicBezTo>
                <a:cubicBezTo>
                  <a:pt x="1561185" y="498763"/>
                  <a:pt x="1550558" y="498771"/>
                  <a:pt x="1544128" y="492341"/>
                </a:cubicBezTo>
                <a:cubicBezTo>
                  <a:pt x="1501102" y="449314"/>
                  <a:pt x="1578552" y="479843"/>
                  <a:pt x="1509623" y="449209"/>
                </a:cubicBezTo>
                <a:cubicBezTo>
                  <a:pt x="1493004" y="441823"/>
                  <a:pt x="1475117" y="437708"/>
                  <a:pt x="1457864" y="431957"/>
                </a:cubicBezTo>
                <a:cubicBezTo>
                  <a:pt x="1433187" y="423731"/>
                  <a:pt x="1424574" y="420123"/>
                  <a:pt x="1397479" y="414704"/>
                </a:cubicBezTo>
                <a:cubicBezTo>
                  <a:pt x="1321571" y="399522"/>
                  <a:pt x="1370206" y="414238"/>
                  <a:pt x="1319841" y="397451"/>
                </a:cubicBezTo>
                <a:cubicBezTo>
                  <a:pt x="1311215" y="391700"/>
                  <a:pt x="1299457" y="388990"/>
                  <a:pt x="1293962" y="380198"/>
                </a:cubicBezTo>
                <a:cubicBezTo>
                  <a:pt x="1242634" y="298073"/>
                  <a:pt x="1309397" y="350233"/>
                  <a:pt x="1250830" y="311187"/>
                </a:cubicBezTo>
                <a:cubicBezTo>
                  <a:pt x="1232010" y="254722"/>
                  <a:pt x="1258150" y="310141"/>
                  <a:pt x="1216324" y="276681"/>
                </a:cubicBezTo>
                <a:cubicBezTo>
                  <a:pt x="1160579" y="232086"/>
                  <a:pt x="1238246" y="263860"/>
                  <a:pt x="1173192" y="242175"/>
                </a:cubicBezTo>
                <a:cubicBezTo>
                  <a:pt x="1090635" y="159618"/>
                  <a:pt x="1196339" y="257606"/>
                  <a:pt x="1121434" y="207670"/>
                </a:cubicBezTo>
                <a:cubicBezTo>
                  <a:pt x="1111283" y="200903"/>
                  <a:pt x="1106219" y="187716"/>
                  <a:pt x="1095555" y="181791"/>
                </a:cubicBezTo>
                <a:cubicBezTo>
                  <a:pt x="1079657" y="172959"/>
                  <a:pt x="1061049" y="170289"/>
                  <a:pt x="1043796" y="164538"/>
                </a:cubicBezTo>
                <a:cubicBezTo>
                  <a:pt x="1035170" y="161662"/>
                  <a:pt x="1026833" y="157694"/>
                  <a:pt x="1017917" y="155911"/>
                </a:cubicBezTo>
                <a:cubicBezTo>
                  <a:pt x="878876" y="128104"/>
                  <a:pt x="989441" y="147716"/>
                  <a:pt x="681487" y="138658"/>
                </a:cubicBezTo>
                <a:cubicBezTo>
                  <a:pt x="672934" y="137708"/>
                  <a:pt x="571449" y="127859"/>
                  <a:pt x="552090" y="121406"/>
                </a:cubicBezTo>
                <a:cubicBezTo>
                  <a:pt x="459032" y="90387"/>
                  <a:pt x="588331" y="115081"/>
                  <a:pt x="500332" y="95526"/>
                </a:cubicBezTo>
                <a:cubicBezTo>
                  <a:pt x="483258" y="91732"/>
                  <a:pt x="465870" y="89495"/>
                  <a:pt x="448573" y="86900"/>
                </a:cubicBezTo>
                <a:lnTo>
                  <a:pt x="327804" y="69647"/>
                </a:lnTo>
                <a:cubicBezTo>
                  <a:pt x="307676" y="66772"/>
                  <a:pt x="287145" y="65953"/>
                  <a:pt x="267419" y="61021"/>
                </a:cubicBezTo>
                <a:cubicBezTo>
                  <a:pt x="255917" y="58145"/>
                  <a:pt x="244269" y="55801"/>
                  <a:pt x="232913" y="52394"/>
                </a:cubicBezTo>
                <a:cubicBezTo>
                  <a:pt x="215494" y="47168"/>
                  <a:pt x="198798" y="39551"/>
                  <a:pt x="181155" y="35141"/>
                </a:cubicBezTo>
                <a:cubicBezTo>
                  <a:pt x="158151" y="29390"/>
                  <a:pt x="134638" y="25388"/>
                  <a:pt x="112143" y="17889"/>
                </a:cubicBezTo>
                <a:cubicBezTo>
                  <a:pt x="86186" y="9236"/>
                  <a:pt x="72878" y="3610"/>
                  <a:pt x="43132" y="636"/>
                </a:cubicBezTo>
                <a:cubicBezTo>
                  <a:pt x="28826" y="-795"/>
                  <a:pt x="14377" y="636"/>
                  <a:pt x="0" y="636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5233358" y="3502326"/>
            <a:ext cx="284672" cy="319177"/>
          </a:xfrm>
          <a:custGeom>
            <a:avLst/>
            <a:gdLst>
              <a:gd name="connsiteX0" fmla="*/ 284672 w 284672"/>
              <a:gd name="connsiteY0" fmla="*/ 0 h 319177"/>
              <a:gd name="connsiteX1" fmla="*/ 241540 w 284672"/>
              <a:gd name="connsiteY1" fmla="*/ 34505 h 319177"/>
              <a:gd name="connsiteX2" fmla="*/ 189782 w 284672"/>
              <a:gd name="connsiteY2" fmla="*/ 51758 h 319177"/>
              <a:gd name="connsiteX3" fmla="*/ 146650 w 284672"/>
              <a:gd name="connsiteY3" fmla="*/ 129396 h 319177"/>
              <a:gd name="connsiteX4" fmla="*/ 94891 w 284672"/>
              <a:gd name="connsiteY4" fmla="*/ 207033 h 319177"/>
              <a:gd name="connsiteX5" fmla="*/ 77638 w 284672"/>
              <a:gd name="connsiteY5" fmla="*/ 232913 h 319177"/>
              <a:gd name="connsiteX6" fmla="*/ 51759 w 284672"/>
              <a:gd name="connsiteY6" fmla="*/ 241539 h 319177"/>
              <a:gd name="connsiteX7" fmla="*/ 17253 w 284672"/>
              <a:gd name="connsiteY7" fmla="*/ 293298 h 319177"/>
              <a:gd name="connsiteX8" fmla="*/ 0 w 284672"/>
              <a:gd name="connsiteY8" fmla="*/ 319177 h 319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4672" h="319177">
                <a:moveTo>
                  <a:pt x="284672" y="0"/>
                </a:moveTo>
                <a:cubicBezTo>
                  <a:pt x="270295" y="11502"/>
                  <a:pt x="257704" y="25688"/>
                  <a:pt x="241540" y="34505"/>
                </a:cubicBezTo>
                <a:cubicBezTo>
                  <a:pt x="225575" y="43213"/>
                  <a:pt x="189782" y="51758"/>
                  <a:pt x="189782" y="51758"/>
                </a:cubicBezTo>
                <a:cubicBezTo>
                  <a:pt x="174598" y="97307"/>
                  <a:pt x="186198" y="70073"/>
                  <a:pt x="146650" y="129396"/>
                </a:cubicBezTo>
                <a:lnTo>
                  <a:pt x="94891" y="207033"/>
                </a:lnTo>
                <a:cubicBezTo>
                  <a:pt x="89140" y="215660"/>
                  <a:pt x="87474" y="229634"/>
                  <a:pt x="77638" y="232913"/>
                </a:cubicBezTo>
                <a:lnTo>
                  <a:pt x="51759" y="241539"/>
                </a:lnTo>
                <a:lnTo>
                  <a:pt x="17253" y="293298"/>
                </a:lnTo>
                <a:lnTo>
                  <a:pt x="0" y="319177"/>
                </a:ln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5017698" y="2432650"/>
            <a:ext cx="431468" cy="1104203"/>
          </a:xfrm>
          <a:custGeom>
            <a:avLst/>
            <a:gdLst>
              <a:gd name="connsiteX0" fmla="*/ 0 w 431468"/>
              <a:gd name="connsiteY0" fmla="*/ 0 h 1104203"/>
              <a:gd name="connsiteX1" fmla="*/ 17253 w 431468"/>
              <a:gd name="connsiteY1" fmla="*/ 207034 h 1104203"/>
              <a:gd name="connsiteX2" fmla="*/ 25879 w 431468"/>
              <a:gd name="connsiteY2" fmla="*/ 232913 h 1104203"/>
              <a:gd name="connsiteX3" fmla="*/ 34506 w 431468"/>
              <a:gd name="connsiteY3" fmla="*/ 457200 h 1104203"/>
              <a:gd name="connsiteX4" fmla="*/ 60385 w 431468"/>
              <a:gd name="connsiteY4" fmla="*/ 483079 h 1104203"/>
              <a:gd name="connsiteX5" fmla="*/ 94891 w 431468"/>
              <a:gd name="connsiteY5" fmla="*/ 534838 h 1104203"/>
              <a:gd name="connsiteX6" fmla="*/ 129396 w 431468"/>
              <a:gd name="connsiteY6" fmla="*/ 577970 h 1104203"/>
              <a:gd name="connsiteX7" fmla="*/ 146649 w 431468"/>
              <a:gd name="connsiteY7" fmla="*/ 603849 h 1104203"/>
              <a:gd name="connsiteX8" fmla="*/ 172528 w 431468"/>
              <a:gd name="connsiteY8" fmla="*/ 621102 h 1104203"/>
              <a:gd name="connsiteX9" fmla="*/ 198408 w 431468"/>
              <a:gd name="connsiteY9" fmla="*/ 672860 h 1104203"/>
              <a:gd name="connsiteX10" fmla="*/ 310551 w 431468"/>
              <a:gd name="connsiteY10" fmla="*/ 698740 h 1104203"/>
              <a:gd name="connsiteX11" fmla="*/ 388189 w 431468"/>
              <a:gd name="connsiteY11" fmla="*/ 741872 h 1104203"/>
              <a:gd name="connsiteX12" fmla="*/ 414068 w 431468"/>
              <a:gd name="connsiteY12" fmla="*/ 759125 h 1104203"/>
              <a:gd name="connsiteX13" fmla="*/ 422694 w 431468"/>
              <a:gd name="connsiteY13" fmla="*/ 845389 h 1104203"/>
              <a:gd name="connsiteX14" fmla="*/ 388189 w 431468"/>
              <a:gd name="connsiteY14" fmla="*/ 897147 h 1104203"/>
              <a:gd name="connsiteX15" fmla="*/ 370936 w 431468"/>
              <a:gd name="connsiteY15" fmla="*/ 923026 h 1104203"/>
              <a:gd name="connsiteX16" fmla="*/ 362310 w 431468"/>
              <a:gd name="connsiteY16" fmla="*/ 948906 h 1104203"/>
              <a:gd name="connsiteX17" fmla="*/ 379562 w 431468"/>
              <a:gd name="connsiteY17" fmla="*/ 1026543 h 1104203"/>
              <a:gd name="connsiteX18" fmla="*/ 396815 w 431468"/>
              <a:gd name="connsiteY18" fmla="*/ 1052423 h 1104203"/>
              <a:gd name="connsiteX19" fmla="*/ 422694 w 431468"/>
              <a:gd name="connsiteY19" fmla="*/ 1104181 h 1104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31468" h="1104203">
                <a:moveTo>
                  <a:pt x="0" y="0"/>
                </a:moveTo>
                <a:cubicBezTo>
                  <a:pt x="3578" y="60824"/>
                  <a:pt x="4295" y="142239"/>
                  <a:pt x="17253" y="207034"/>
                </a:cubicBezTo>
                <a:cubicBezTo>
                  <a:pt x="19036" y="215950"/>
                  <a:pt x="23004" y="224287"/>
                  <a:pt x="25879" y="232913"/>
                </a:cubicBezTo>
                <a:cubicBezTo>
                  <a:pt x="28755" y="307675"/>
                  <a:pt x="24283" y="383084"/>
                  <a:pt x="34506" y="457200"/>
                </a:cubicBezTo>
                <a:cubicBezTo>
                  <a:pt x="36173" y="469285"/>
                  <a:pt x="52895" y="473449"/>
                  <a:pt x="60385" y="483079"/>
                </a:cubicBezTo>
                <a:cubicBezTo>
                  <a:pt x="73115" y="499447"/>
                  <a:pt x="94891" y="534838"/>
                  <a:pt x="94891" y="534838"/>
                </a:cubicBezTo>
                <a:cubicBezTo>
                  <a:pt x="112781" y="606400"/>
                  <a:pt x="86856" y="543938"/>
                  <a:pt x="129396" y="577970"/>
                </a:cubicBezTo>
                <a:cubicBezTo>
                  <a:pt x="137492" y="584447"/>
                  <a:pt x="139318" y="596518"/>
                  <a:pt x="146649" y="603849"/>
                </a:cubicBezTo>
                <a:cubicBezTo>
                  <a:pt x="153980" y="611180"/>
                  <a:pt x="163902" y="615351"/>
                  <a:pt x="172528" y="621102"/>
                </a:cubicBezTo>
                <a:cubicBezTo>
                  <a:pt x="177229" y="635203"/>
                  <a:pt x="184326" y="664059"/>
                  <a:pt x="198408" y="672860"/>
                </a:cubicBezTo>
                <a:cubicBezTo>
                  <a:pt x="226476" y="690403"/>
                  <a:pt x="280216" y="694406"/>
                  <a:pt x="310551" y="698740"/>
                </a:cubicBezTo>
                <a:cubicBezTo>
                  <a:pt x="356101" y="713923"/>
                  <a:pt x="328865" y="702322"/>
                  <a:pt x="388189" y="741872"/>
                </a:cubicBezTo>
                <a:lnTo>
                  <a:pt x="414068" y="759125"/>
                </a:lnTo>
                <a:cubicBezTo>
                  <a:pt x="427072" y="798135"/>
                  <a:pt x="440947" y="808884"/>
                  <a:pt x="422694" y="845389"/>
                </a:cubicBezTo>
                <a:cubicBezTo>
                  <a:pt x="413421" y="863935"/>
                  <a:pt x="399691" y="879894"/>
                  <a:pt x="388189" y="897147"/>
                </a:cubicBezTo>
                <a:lnTo>
                  <a:pt x="370936" y="923026"/>
                </a:lnTo>
                <a:cubicBezTo>
                  <a:pt x="368061" y="931653"/>
                  <a:pt x="362310" y="939813"/>
                  <a:pt x="362310" y="948906"/>
                </a:cubicBezTo>
                <a:cubicBezTo>
                  <a:pt x="362310" y="962158"/>
                  <a:pt x="370667" y="1008752"/>
                  <a:pt x="379562" y="1026543"/>
                </a:cubicBezTo>
                <a:cubicBezTo>
                  <a:pt x="384199" y="1035816"/>
                  <a:pt x="392604" y="1042949"/>
                  <a:pt x="396815" y="1052423"/>
                </a:cubicBezTo>
                <a:cubicBezTo>
                  <a:pt x="421031" y="1106909"/>
                  <a:pt x="394925" y="1104181"/>
                  <a:pt x="422694" y="1104181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7353698" y="1777054"/>
            <a:ext cx="175469" cy="578166"/>
          </a:xfrm>
          <a:custGeom>
            <a:avLst/>
            <a:gdLst>
              <a:gd name="connsiteX0" fmla="*/ 97367 w 175469"/>
              <a:gd name="connsiteY0" fmla="*/ 0 h 578166"/>
              <a:gd name="connsiteX1" fmla="*/ 105993 w 175469"/>
              <a:gd name="connsiteY1" fmla="*/ 43132 h 578166"/>
              <a:gd name="connsiteX2" fmla="*/ 114620 w 175469"/>
              <a:gd name="connsiteY2" fmla="*/ 77638 h 578166"/>
              <a:gd name="connsiteX3" fmla="*/ 123246 w 175469"/>
              <a:gd name="connsiteY3" fmla="*/ 146649 h 578166"/>
              <a:gd name="connsiteX4" fmla="*/ 131872 w 175469"/>
              <a:gd name="connsiteY4" fmla="*/ 172529 h 578166"/>
              <a:gd name="connsiteX5" fmla="*/ 140499 w 175469"/>
              <a:gd name="connsiteY5" fmla="*/ 207034 h 578166"/>
              <a:gd name="connsiteX6" fmla="*/ 157752 w 175469"/>
              <a:gd name="connsiteY6" fmla="*/ 345057 h 578166"/>
              <a:gd name="connsiteX7" fmla="*/ 166378 w 175469"/>
              <a:gd name="connsiteY7" fmla="*/ 370936 h 578166"/>
              <a:gd name="connsiteX8" fmla="*/ 166378 w 175469"/>
              <a:gd name="connsiteY8" fmla="*/ 569344 h 578166"/>
              <a:gd name="connsiteX9" fmla="*/ 140499 w 175469"/>
              <a:gd name="connsiteY9" fmla="*/ 577970 h 578166"/>
              <a:gd name="connsiteX10" fmla="*/ 11103 w 175469"/>
              <a:gd name="connsiteY10" fmla="*/ 517585 h 578166"/>
              <a:gd name="connsiteX11" fmla="*/ 36982 w 175469"/>
              <a:gd name="connsiteY11" fmla="*/ 500332 h 578166"/>
              <a:gd name="connsiteX12" fmla="*/ 71488 w 175469"/>
              <a:gd name="connsiteY12" fmla="*/ 448574 h 578166"/>
              <a:gd name="connsiteX13" fmla="*/ 97367 w 175469"/>
              <a:gd name="connsiteY13" fmla="*/ 370936 h 578166"/>
              <a:gd name="connsiteX14" fmla="*/ 105993 w 175469"/>
              <a:gd name="connsiteY14" fmla="*/ 345057 h 578166"/>
              <a:gd name="connsiteX15" fmla="*/ 123246 w 175469"/>
              <a:gd name="connsiteY15" fmla="*/ 276046 h 578166"/>
              <a:gd name="connsiteX16" fmla="*/ 140499 w 175469"/>
              <a:gd name="connsiteY16" fmla="*/ 267419 h 578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5469" h="578166">
                <a:moveTo>
                  <a:pt x="97367" y="0"/>
                </a:moveTo>
                <a:cubicBezTo>
                  <a:pt x="100242" y="14377"/>
                  <a:pt x="102812" y="28819"/>
                  <a:pt x="105993" y="43132"/>
                </a:cubicBezTo>
                <a:cubicBezTo>
                  <a:pt x="108565" y="54706"/>
                  <a:pt x="112671" y="65943"/>
                  <a:pt x="114620" y="77638"/>
                </a:cubicBezTo>
                <a:cubicBezTo>
                  <a:pt x="118431" y="100505"/>
                  <a:pt x="119099" y="123840"/>
                  <a:pt x="123246" y="146649"/>
                </a:cubicBezTo>
                <a:cubicBezTo>
                  <a:pt x="124873" y="155596"/>
                  <a:pt x="129374" y="163786"/>
                  <a:pt x="131872" y="172529"/>
                </a:cubicBezTo>
                <a:cubicBezTo>
                  <a:pt x="135129" y="183929"/>
                  <a:pt x="137623" y="195532"/>
                  <a:pt x="140499" y="207034"/>
                </a:cubicBezTo>
                <a:cubicBezTo>
                  <a:pt x="143491" y="233962"/>
                  <a:pt x="151595" y="314273"/>
                  <a:pt x="157752" y="345057"/>
                </a:cubicBezTo>
                <a:cubicBezTo>
                  <a:pt x="159535" y="353973"/>
                  <a:pt x="163503" y="362310"/>
                  <a:pt x="166378" y="370936"/>
                </a:cubicBezTo>
                <a:cubicBezTo>
                  <a:pt x="170803" y="424042"/>
                  <a:pt x="184411" y="515243"/>
                  <a:pt x="166378" y="569344"/>
                </a:cubicBezTo>
                <a:cubicBezTo>
                  <a:pt x="163503" y="577970"/>
                  <a:pt x="149125" y="575095"/>
                  <a:pt x="140499" y="577970"/>
                </a:cubicBezTo>
                <a:cubicBezTo>
                  <a:pt x="85050" y="571039"/>
                  <a:pt x="-37331" y="602343"/>
                  <a:pt x="11103" y="517585"/>
                </a:cubicBezTo>
                <a:cubicBezTo>
                  <a:pt x="16247" y="508583"/>
                  <a:pt x="28356" y="506083"/>
                  <a:pt x="36982" y="500332"/>
                </a:cubicBezTo>
                <a:cubicBezTo>
                  <a:pt x="48484" y="483079"/>
                  <a:pt x="64931" y="468245"/>
                  <a:pt x="71488" y="448574"/>
                </a:cubicBezTo>
                <a:lnTo>
                  <a:pt x="97367" y="370936"/>
                </a:lnTo>
                <a:cubicBezTo>
                  <a:pt x="100242" y="362310"/>
                  <a:pt x="104210" y="353973"/>
                  <a:pt x="105993" y="345057"/>
                </a:cubicBezTo>
                <a:cubicBezTo>
                  <a:pt x="106681" y="341616"/>
                  <a:pt x="116013" y="285690"/>
                  <a:pt x="123246" y="276046"/>
                </a:cubicBezTo>
                <a:cubicBezTo>
                  <a:pt x="127104" y="270902"/>
                  <a:pt x="134748" y="270295"/>
                  <a:pt x="140499" y="267419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7752273" y="1889185"/>
            <a:ext cx="554553" cy="552090"/>
          </a:xfrm>
          <a:custGeom>
            <a:avLst/>
            <a:gdLst>
              <a:gd name="connsiteX0" fmla="*/ 0 w 554553"/>
              <a:gd name="connsiteY0" fmla="*/ 138023 h 552090"/>
              <a:gd name="connsiteX1" fmla="*/ 51758 w 554553"/>
              <a:gd name="connsiteY1" fmla="*/ 232913 h 552090"/>
              <a:gd name="connsiteX2" fmla="*/ 69011 w 554553"/>
              <a:gd name="connsiteY2" fmla="*/ 258792 h 552090"/>
              <a:gd name="connsiteX3" fmla="*/ 77637 w 554553"/>
              <a:gd name="connsiteY3" fmla="*/ 284672 h 552090"/>
              <a:gd name="connsiteX4" fmla="*/ 94890 w 554553"/>
              <a:gd name="connsiteY4" fmla="*/ 310551 h 552090"/>
              <a:gd name="connsiteX5" fmla="*/ 103517 w 554553"/>
              <a:gd name="connsiteY5" fmla="*/ 465826 h 552090"/>
              <a:gd name="connsiteX6" fmla="*/ 112143 w 554553"/>
              <a:gd name="connsiteY6" fmla="*/ 552090 h 552090"/>
              <a:gd name="connsiteX7" fmla="*/ 138022 w 554553"/>
              <a:gd name="connsiteY7" fmla="*/ 543464 h 552090"/>
              <a:gd name="connsiteX8" fmla="*/ 155275 w 554553"/>
              <a:gd name="connsiteY8" fmla="*/ 517585 h 552090"/>
              <a:gd name="connsiteX9" fmla="*/ 388188 w 554553"/>
              <a:gd name="connsiteY9" fmla="*/ 491706 h 552090"/>
              <a:gd name="connsiteX10" fmla="*/ 526211 w 554553"/>
              <a:gd name="connsiteY10" fmla="*/ 465826 h 552090"/>
              <a:gd name="connsiteX11" fmla="*/ 534837 w 554553"/>
              <a:gd name="connsiteY11" fmla="*/ 198407 h 552090"/>
              <a:gd name="connsiteX12" fmla="*/ 500332 w 554553"/>
              <a:gd name="connsiteY12" fmla="*/ 146649 h 552090"/>
              <a:gd name="connsiteX13" fmla="*/ 483079 w 554553"/>
              <a:gd name="connsiteY13" fmla="*/ 120770 h 552090"/>
              <a:gd name="connsiteX14" fmla="*/ 465826 w 554553"/>
              <a:gd name="connsiteY14" fmla="*/ 69011 h 552090"/>
              <a:gd name="connsiteX15" fmla="*/ 457200 w 554553"/>
              <a:gd name="connsiteY15" fmla="*/ 43132 h 552090"/>
              <a:gd name="connsiteX16" fmla="*/ 448573 w 554553"/>
              <a:gd name="connsiteY16" fmla="*/ 17253 h 552090"/>
              <a:gd name="connsiteX17" fmla="*/ 448573 w 554553"/>
              <a:gd name="connsiteY17" fmla="*/ 0 h 552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54553" h="552090">
                <a:moveTo>
                  <a:pt x="0" y="138023"/>
                </a:moveTo>
                <a:cubicBezTo>
                  <a:pt x="24953" y="200406"/>
                  <a:pt x="8664" y="168272"/>
                  <a:pt x="51758" y="232913"/>
                </a:cubicBezTo>
                <a:lnTo>
                  <a:pt x="69011" y="258792"/>
                </a:lnTo>
                <a:cubicBezTo>
                  <a:pt x="71886" y="267419"/>
                  <a:pt x="73570" y="276539"/>
                  <a:pt x="77637" y="284672"/>
                </a:cubicBezTo>
                <a:cubicBezTo>
                  <a:pt x="82273" y="293945"/>
                  <a:pt x="93424" y="300288"/>
                  <a:pt x="94890" y="310551"/>
                </a:cubicBezTo>
                <a:cubicBezTo>
                  <a:pt x="102221" y="361868"/>
                  <a:pt x="99824" y="414120"/>
                  <a:pt x="103517" y="465826"/>
                </a:cubicBezTo>
                <a:cubicBezTo>
                  <a:pt x="105576" y="494651"/>
                  <a:pt x="109268" y="523335"/>
                  <a:pt x="112143" y="552090"/>
                </a:cubicBezTo>
                <a:cubicBezTo>
                  <a:pt x="120769" y="549215"/>
                  <a:pt x="130922" y="549144"/>
                  <a:pt x="138022" y="543464"/>
                </a:cubicBezTo>
                <a:cubicBezTo>
                  <a:pt x="146118" y="536987"/>
                  <a:pt x="145379" y="520677"/>
                  <a:pt x="155275" y="517585"/>
                </a:cubicBezTo>
                <a:cubicBezTo>
                  <a:pt x="199467" y="503775"/>
                  <a:pt x="340318" y="495388"/>
                  <a:pt x="388188" y="491706"/>
                </a:cubicBezTo>
                <a:cubicBezTo>
                  <a:pt x="503400" y="472504"/>
                  <a:pt x="457768" y="482938"/>
                  <a:pt x="526211" y="465826"/>
                </a:cubicBezTo>
                <a:cubicBezTo>
                  <a:pt x="561384" y="360309"/>
                  <a:pt x="563304" y="374902"/>
                  <a:pt x="534837" y="198407"/>
                </a:cubicBezTo>
                <a:cubicBezTo>
                  <a:pt x="531535" y="177936"/>
                  <a:pt x="511834" y="163902"/>
                  <a:pt x="500332" y="146649"/>
                </a:cubicBezTo>
                <a:lnTo>
                  <a:pt x="483079" y="120770"/>
                </a:lnTo>
                <a:lnTo>
                  <a:pt x="465826" y="69011"/>
                </a:lnTo>
                <a:lnTo>
                  <a:pt x="457200" y="43132"/>
                </a:lnTo>
                <a:cubicBezTo>
                  <a:pt x="454324" y="34506"/>
                  <a:pt x="448573" y="26346"/>
                  <a:pt x="448573" y="17253"/>
                </a:cubicBezTo>
                <a:lnTo>
                  <a:pt x="448573" y="0"/>
                </a:ln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287110" y="2087605"/>
            <a:ext cx="1595887" cy="43120"/>
          </a:xfrm>
          <a:custGeom>
            <a:avLst/>
            <a:gdLst>
              <a:gd name="connsiteX0" fmla="*/ 1595887 w 1595887"/>
              <a:gd name="connsiteY0" fmla="*/ 43120 h 43120"/>
              <a:gd name="connsiteX1" fmla="*/ 1061049 w 1595887"/>
              <a:gd name="connsiteY1" fmla="*/ 34493 h 43120"/>
              <a:gd name="connsiteX2" fmla="*/ 879895 w 1595887"/>
              <a:gd name="connsiteY2" fmla="*/ 25867 h 43120"/>
              <a:gd name="connsiteX3" fmla="*/ 655608 w 1595887"/>
              <a:gd name="connsiteY3" fmla="*/ 17240 h 43120"/>
              <a:gd name="connsiteX4" fmla="*/ 0 w 1595887"/>
              <a:gd name="connsiteY4" fmla="*/ 8614 h 43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5887" h="43120">
                <a:moveTo>
                  <a:pt x="1595887" y="43120"/>
                </a:moveTo>
                <a:lnTo>
                  <a:pt x="1061049" y="34493"/>
                </a:lnTo>
                <a:cubicBezTo>
                  <a:pt x="1000613" y="33037"/>
                  <a:pt x="940293" y="28437"/>
                  <a:pt x="879895" y="25867"/>
                </a:cubicBezTo>
                <a:lnTo>
                  <a:pt x="655608" y="17240"/>
                </a:lnTo>
                <a:cubicBezTo>
                  <a:pt x="392574" y="-15638"/>
                  <a:pt x="609780" y="8614"/>
                  <a:pt x="0" y="8614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8606287" y="1733910"/>
            <a:ext cx="120770" cy="336431"/>
          </a:xfrm>
          <a:custGeom>
            <a:avLst/>
            <a:gdLst>
              <a:gd name="connsiteX0" fmla="*/ 120770 w 120770"/>
              <a:gd name="connsiteY0" fmla="*/ 336431 h 336431"/>
              <a:gd name="connsiteX1" fmla="*/ 112143 w 120770"/>
              <a:gd name="connsiteY1" fmla="*/ 112144 h 336431"/>
              <a:gd name="connsiteX2" fmla="*/ 86264 w 120770"/>
              <a:gd name="connsiteY2" fmla="*/ 103517 h 336431"/>
              <a:gd name="connsiteX3" fmla="*/ 34505 w 120770"/>
              <a:gd name="connsiteY3" fmla="*/ 69012 h 336431"/>
              <a:gd name="connsiteX4" fmla="*/ 0 w 120770"/>
              <a:gd name="connsiteY4" fmla="*/ 0 h 336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770" h="336431">
                <a:moveTo>
                  <a:pt x="120770" y="336431"/>
                </a:moveTo>
                <a:cubicBezTo>
                  <a:pt x="117894" y="261669"/>
                  <a:pt x="123107" y="186154"/>
                  <a:pt x="112143" y="112144"/>
                </a:cubicBezTo>
                <a:cubicBezTo>
                  <a:pt x="110810" y="103149"/>
                  <a:pt x="94213" y="107933"/>
                  <a:pt x="86264" y="103517"/>
                </a:cubicBezTo>
                <a:cubicBezTo>
                  <a:pt x="68138" y="93447"/>
                  <a:pt x="34505" y="69012"/>
                  <a:pt x="34505" y="69012"/>
                </a:cubicBezTo>
                <a:cubicBezTo>
                  <a:pt x="14681" y="9537"/>
                  <a:pt x="30113" y="30113"/>
                  <a:pt x="0" y="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3085374" y="1216325"/>
            <a:ext cx="1388860" cy="707366"/>
          </a:xfrm>
          <a:custGeom>
            <a:avLst/>
            <a:gdLst>
              <a:gd name="connsiteX0" fmla="*/ 1181826 w 1388860"/>
              <a:gd name="connsiteY0" fmla="*/ 0 h 707366"/>
              <a:gd name="connsiteX1" fmla="*/ 1216332 w 1388860"/>
              <a:gd name="connsiteY1" fmla="*/ 43132 h 707366"/>
              <a:gd name="connsiteX2" fmla="*/ 1242211 w 1388860"/>
              <a:gd name="connsiteY2" fmla="*/ 69011 h 707366"/>
              <a:gd name="connsiteX3" fmla="*/ 1285343 w 1388860"/>
              <a:gd name="connsiteY3" fmla="*/ 120769 h 707366"/>
              <a:gd name="connsiteX4" fmla="*/ 1302596 w 1388860"/>
              <a:gd name="connsiteY4" fmla="*/ 172528 h 707366"/>
              <a:gd name="connsiteX5" fmla="*/ 1311222 w 1388860"/>
              <a:gd name="connsiteY5" fmla="*/ 198407 h 707366"/>
              <a:gd name="connsiteX6" fmla="*/ 1328475 w 1388860"/>
              <a:gd name="connsiteY6" fmla="*/ 224286 h 707366"/>
              <a:gd name="connsiteX7" fmla="*/ 1371607 w 1388860"/>
              <a:gd name="connsiteY7" fmla="*/ 353683 h 707366"/>
              <a:gd name="connsiteX8" fmla="*/ 1380234 w 1388860"/>
              <a:gd name="connsiteY8" fmla="*/ 379562 h 707366"/>
              <a:gd name="connsiteX9" fmla="*/ 1388860 w 1388860"/>
              <a:gd name="connsiteY9" fmla="*/ 405441 h 707366"/>
              <a:gd name="connsiteX10" fmla="*/ 1371607 w 1388860"/>
              <a:gd name="connsiteY10" fmla="*/ 526211 h 707366"/>
              <a:gd name="connsiteX11" fmla="*/ 1354354 w 1388860"/>
              <a:gd name="connsiteY11" fmla="*/ 577969 h 707366"/>
              <a:gd name="connsiteX12" fmla="*/ 1345728 w 1388860"/>
              <a:gd name="connsiteY12" fmla="*/ 612475 h 707366"/>
              <a:gd name="connsiteX13" fmla="*/ 1199079 w 1388860"/>
              <a:gd name="connsiteY13" fmla="*/ 621101 h 707366"/>
              <a:gd name="connsiteX14" fmla="*/ 1164573 w 1388860"/>
              <a:gd name="connsiteY14" fmla="*/ 629728 h 707366"/>
              <a:gd name="connsiteX15" fmla="*/ 1035177 w 1388860"/>
              <a:gd name="connsiteY15" fmla="*/ 646981 h 707366"/>
              <a:gd name="connsiteX16" fmla="*/ 1000671 w 1388860"/>
              <a:gd name="connsiteY16" fmla="*/ 655607 h 707366"/>
              <a:gd name="connsiteX17" fmla="*/ 923034 w 1388860"/>
              <a:gd name="connsiteY17" fmla="*/ 672860 h 707366"/>
              <a:gd name="connsiteX18" fmla="*/ 897154 w 1388860"/>
              <a:gd name="connsiteY18" fmla="*/ 681486 h 707366"/>
              <a:gd name="connsiteX19" fmla="*/ 819517 w 1388860"/>
              <a:gd name="connsiteY19" fmla="*/ 698739 h 707366"/>
              <a:gd name="connsiteX20" fmla="*/ 672868 w 1388860"/>
              <a:gd name="connsiteY20" fmla="*/ 707366 h 707366"/>
              <a:gd name="connsiteX21" fmla="*/ 586603 w 1388860"/>
              <a:gd name="connsiteY21" fmla="*/ 698739 h 707366"/>
              <a:gd name="connsiteX22" fmla="*/ 560724 w 1388860"/>
              <a:gd name="connsiteY22" fmla="*/ 690113 h 707366"/>
              <a:gd name="connsiteX23" fmla="*/ 526218 w 1388860"/>
              <a:gd name="connsiteY23" fmla="*/ 638354 h 707366"/>
              <a:gd name="connsiteX24" fmla="*/ 448581 w 1388860"/>
              <a:gd name="connsiteY24" fmla="*/ 612475 h 707366"/>
              <a:gd name="connsiteX25" fmla="*/ 422701 w 1388860"/>
              <a:gd name="connsiteY25" fmla="*/ 603849 h 707366"/>
              <a:gd name="connsiteX26" fmla="*/ 241547 w 1388860"/>
              <a:gd name="connsiteY26" fmla="*/ 595222 h 707366"/>
              <a:gd name="connsiteX27" fmla="*/ 189788 w 1388860"/>
              <a:gd name="connsiteY27" fmla="*/ 569343 h 707366"/>
              <a:gd name="connsiteX28" fmla="*/ 172535 w 1388860"/>
              <a:gd name="connsiteY28" fmla="*/ 543464 h 707366"/>
              <a:gd name="connsiteX29" fmla="*/ 120777 w 1388860"/>
              <a:gd name="connsiteY29" fmla="*/ 508958 h 707366"/>
              <a:gd name="connsiteX30" fmla="*/ 69018 w 1388860"/>
              <a:gd name="connsiteY30" fmla="*/ 474452 h 707366"/>
              <a:gd name="connsiteX31" fmla="*/ 43139 w 1388860"/>
              <a:gd name="connsiteY31" fmla="*/ 457200 h 707366"/>
              <a:gd name="connsiteX32" fmla="*/ 25886 w 1388860"/>
              <a:gd name="connsiteY32" fmla="*/ 388188 h 707366"/>
              <a:gd name="connsiteX33" fmla="*/ 17260 w 1388860"/>
              <a:gd name="connsiteY33" fmla="*/ 336430 h 707366"/>
              <a:gd name="connsiteX34" fmla="*/ 7 w 1388860"/>
              <a:gd name="connsiteY34" fmla="*/ 276045 h 707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388860" h="707366">
                <a:moveTo>
                  <a:pt x="1181826" y="0"/>
                </a:moveTo>
                <a:cubicBezTo>
                  <a:pt x="1193328" y="14377"/>
                  <a:pt x="1204208" y="29276"/>
                  <a:pt x="1216332" y="43132"/>
                </a:cubicBezTo>
                <a:cubicBezTo>
                  <a:pt x="1224365" y="52313"/>
                  <a:pt x="1234401" y="59639"/>
                  <a:pt x="1242211" y="69011"/>
                </a:cubicBezTo>
                <a:cubicBezTo>
                  <a:pt x="1302261" y="141070"/>
                  <a:pt x="1209737" y="45163"/>
                  <a:pt x="1285343" y="120769"/>
                </a:cubicBezTo>
                <a:lnTo>
                  <a:pt x="1302596" y="172528"/>
                </a:lnTo>
                <a:cubicBezTo>
                  <a:pt x="1305471" y="181154"/>
                  <a:pt x="1306178" y="190841"/>
                  <a:pt x="1311222" y="198407"/>
                </a:cubicBezTo>
                <a:lnTo>
                  <a:pt x="1328475" y="224286"/>
                </a:lnTo>
                <a:lnTo>
                  <a:pt x="1371607" y="353683"/>
                </a:lnTo>
                <a:lnTo>
                  <a:pt x="1380234" y="379562"/>
                </a:lnTo>
                <a:lnTo>
                  <a:pt x="1388860" y="405441"/>
                </a:lnTo>
                <a:cubicBezTo>
                  <a:pt x="1384711" y="442786"/>
                  <a:pt x="1381908" y="488441"/>
                  <a:pt x="1371607" y="526211"/>
                </a:cubicBezTo>
                <a:cubicBezTo>
                  <a:pt x="1366822" y="543756"/>
                  <a:pt x="1358764" y="560326"/>
                  <a:pt x="1354354" y="577969"/>
                </a:cubicBezTo>
                <a:cubicBezTo>
                  <a:pt x="1351479" y="589471"/>
                  <a:pt x="1357151" y="609302"/>
                  <a:pt x="1345728" y="612475"/>
                </a:cubicBezTo>
                <a:cubicBezTo>
                  <a:pt x="1298547" y="625581"/>
                  <a:pt x="1247962" y="618226"/>
                  <a:pt x="1199079" y="621101"/>
                </a:cubicBezTo>
                <a:cubicBezTo>
                  <a:pt x="1187577" y="623977"/>
                  <a:pt x="1176310" y="628051"/>
                  <a:pt x="1164573" y="629728"/>
                </a:cubicBezTo>
                <a:cubicBezTo>
                  <a:pt x="1048670" y="646286"/>
                  <a:pt x="1114281" y="629402"/>
                  <a:pt x="1035177" y="646981"/>
                </a:cubicBezTo>
                <a:cubicBezTo>
                  <a:pt x="1023603" y="649553"/>
                  <a:pt x="1012245" y="653035"/>
                  <a:pt x="1000671" y="655607"/>
                </a:cubicBezTo>
                <a:cubicBezTo>
                  <a:pt x="960627" y="664505"/>
                  <a:pt x="959866" y="662337"/>
                  <a:pt x="923034" y="672860"/>
                </a:cubicBezTo>
                <a:cubicBezTo>
                  <a:pt x="914291" y="675358"/>
                  <a:pt x="905897" y="678988"/>
                  <a:pt x="897154" y="681486"/>
                </a:cubicBezTo>
                <a:cubicBezTo>
                  <a:pt x="882146" y="685774"/>
                  <a:pt x="832571" y="697552"/>
                  <a:pt x="819517" y="698739"/>
                </a:cubicBezTo>
                <a:cubicBezTo>
                  <a:pt x="770751" y="703172"/>
                  <a:pt x="721751" y="704490"/>
                  <a:pt x="672868" y="707366"/>
                </a:cubicBezTo>
                <a:cubicBezTo>
                  <a:pt x="644113" y="704490"/>
                  <a:pt x="615165" y="703133"/>
                  <a:pt x="586603" y="698739"/>
                </a:cubicBezTo>
                <a:cubicBezTo>
                  <a:pt x="577616" y="697356"/>
                  <a:pt x="567154" y="696543"/>
                  <a:pt x="560724" y="690113"/>
                </a:cubicBezTo>
                <a:cubicBezTo>
                  <a:pt x="546062" y="675451"/>
                  <a:pt x="545889" y="644911"/>
                  <a:pt x="526218" y="638354"/>
                </a:cubicBezTo>
                <a:lnTo>
                  <a:pt x="448581" y="612475"/>
                </a:lnTo>
                <a:cubicBezTo>
                  <a:pt x="439954" y="609600"/>
                  <a:pt x="431784" y="604282"/>
                  <a:pt x="422701" y="603849"/>
                </a:cubicBezTo>
                <a:lnTo>
                  <a:pt x="241547" y="595222"/>
                </a:lnTo>
                <a:cubicBezTo>
                  <a:pt x="220498" y="588206"/>
                  <a:pt x="206511" y="586066"/>
                  <a:pt x="189788" y="569343"/>
                </a:cubicBezTo>
                <a:cubicBezTo>
                  <a:pt x="182457" y="562012"/>
                  <a:pt x="180337" y="550291"/>
                  <a:pt x="172535" y="543464"/>
                </a:cubicBezTo>
                <a:cubicBezTo>
                  <a:pt x="156930" y="529810"/>
                  <a:pt x="138030" y="520460"/>
                  <a:pt x="120777" y="508958"/>
                </a:cubicBezTo>
                <a:lnTo>
                  <a:pt x="69018" y="474452"/>
                </a:lnTo>
                <a:lnTo>
                  <a:pt x="43139" y="457200"/>
                </a:lnTo>
                <a:cubicBezTo>
                  <a:pt x="31169" y="421287"/>
                  <a:pt x="34213" y="433986"/>
                  <a:pt x="25886" y="388188"/>
                </a:cubicBezTo>
                <a:cubicBezTo>
                  <a:pt x="22757" y="370980"/>
                  <a:pt x="21502" y="353398"/>
                  <a:pt x="17260" y="336430"/>
                </a:cubicBezTo>
                <a:cubicBezTo>
                  <a:pt x="-902" y="263780"/>
                  <a:pt x="7" y="305729"/>
                  <a:pt x="7" y="276045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2257246" y="1871932"/>
            <a:ext cx="2018581" cy="793630"/>
          </a:xfrm>
          <a:custGeom>
            <a:avLst/>
            <a:gdLst>
              <a:gd name="connsiteX0" fmla="*/ 2018581 w 2018581"/>
              <a:gd name="connsiteY0" fmla="*/ 0 h 793630"/>
              <a:gd name="connsiteX1" fmla="*/ 1889185 w 2018581"/>
              <a:gd name="connsiteY1" fmla="*/ 17253 h 793630"/>
              <a:gd name="connsiteX2" fmla="*/ 1854680 w 2018581"/>
              <a:gd name="connsiteY2" fmla="*/ 25879 h 793630"/>
              <a:gd name="connsiteX3" fmla="*/ 1802921 w 2018581"/>
              <a:gd name="connsiteY3" fmla="*/ 43132 h 793630"/>
              <a:gd name="connsiteX4" fmla="*/ 1777042 w 2018581"/>
              <a:gd name="connsiteY4" fmla="*/ 60385 h 793630"/>
              <a:gd name="connsiteX5" fmla="*/ 1699404 w 2018581"/>
              <a:gd name="connsiteY5" fmla="*/ 86264 h 793630"/>
              <a:gd name="connsiteX6" fmla="*/ 1647646 w 2018581"/>
              <a:gd name="connsiteY6" fmla="*/ 103517 h 793630"/>
              <a:gd name="connsiteX7" fmla="*/ 1613140 w 2018581"/>
              <a:gd name="connsiteY7" fmla="*/ 112143 h 793630"/>
              <a:gd name="connsiteX8" fmla="*/ 1561381 w 2018581"/>
              <a:gd name="connsiteY8" fmla="*/ 129396 h 793630"/>
              <a:gd name="connsiteX9" fmla="*/ 1535502 w 2018581"/>
              <a:gd name="connsiteY9" fmla="*/ 146649 h 793630"/>
              <a:gd name="connsiteX10" fmla="*/ 1518249 w 2018581"/>
              <a:gd name="connsiteY10" fmla="*/ 172528 h 793630"/>
              <a:gd name="connsiteX11" fmla="*/ 1492370 w 2018581"/>
              <a:gd name="connsiteY11" fmla="*/ 181155 h 793630"/>
              <a:gd name="connsiteX12" fmla="*/ 1466491 w 2018581"/>
              <a:gd name="connsiteY12" fmla="*/ 198408 h 793630"/>
              <a:gd name="connsiteX13" fmla="*/ 1414732 w 2018581"/>
              <a:gd name="connsiteY13" fmla="*/ 215660 h 793630"/>
              <a:gd name="connsiteX14" fmla="*/ 1337095 w 2018581"/>
              <a:gd name="connsiteY14" fmla="*/ 241540 h 793630"/>
              <a:gd name="connsiteX15" fmla="*/ 1311215 w 2018581"/>
              <a:gd name="connsiteY15" fmla="*/ 250166 h 793630"/>
              <a:gd name="connsiteX16" fmla="*/ 1285336 w 2018581"/>
              <a:gd name="connsiteY16" fmla="*/ 267419 h 793630"/>
              <a:gd name="connsiteX17" fmla="*/ 1250830 w 2018581"/>
              <a:gd name="connsiteY17" fmla="*/ 276045 h 793630"/>
              <a:gd name="connsiteX18" fmla="*/ 1199072 w 2018581"/>
              <a:gd name="connsiteY18" fmla="*/ 293298 h 793630"/>
              <a:gd name="connsiteX19" fmla="*/ 1173193 w 2018581"/>
              <a:gd name="connsiteY19" fmla="*/ 301925 h 793630"/>
              <a:gd name="connsiteX20" fmla="*/ 1147313 w 2018581"/>
              <a:gd name="connsiteY20" fmla="*/ 310551 h 793630"/>
              <a:gd name="connsiteX21" fmla="*/ 1069676 w 2018581"/>
              <a:gd name="connsiteY21" fmla="*/ 353683 h 793630"/>
              <a:gd name="connsiteX22" fmla="*/ 914400 w 2018581"/>
              <a:gd name="connsiteY22" fmla="*/ 362310 h 793630"/>
              <a:gd name="connsiteX23" fmla="*/ 888521 w 2018581"/>
              <a:gd name="connsiteY23" fmla="*/ 370936 h 793630"/>
              <a:gd name="connsiteX24" fmla="*/ 854015 w 2018581"/>
              <a:gd name="connsiteY24" fmla="*/ 379562 h 793630"/>
              <a:gd name="connsiteX25" fmla="*/ 845389 w 2018581"/>
              <a:gd name="connsiteY25" fmla="*/ 405442 h 793630"/>
              <a:gd name="connsiteX26" fmla="*/ 828136 w 2018581"/>
              <a:gd name="connsiteY26" fmla="*/ 431321 h 793630"/>
              <a:gd name="connsiteX27" fmla="*/ 776378 w 2018581"/>
              <a:gd name="connsiteY27" fmla="*/ 457200 h 793630"/>
              <a:gd name="connsiteX28" fmla="*/ 759125 w 2018581"/>
              <a:gd name="connsiteY28" fmla="*/ 483079 h 793630"/>
              <a:gd name="connsiteX29" fmla="*/ 733246 w 2018581"/>
              <a:gd name="connsiteY29" fmla="*/ 500332 h 793630"/>
              <a:gd name="connsiteX30" fmla="*/ 672861 w 2018581"/>
              <a:gd name="connsiteY30" fmla="*/ 569343 h 793630"/>
              <a:gd name="connsiteX31" fmla="*/ 664234 w 2018581"/>
              <a:gd name="connsiteY31" fmla="*/ 595223 h 793630"/>
              <a:gd name="connsiteX32" fmla="*/ 638355 w 2018581"/>
              <a:gd name="connsiteY32" fmla="*/ 603849 h 793630"/>
              <a:gd name="connsiteX33" fmla="*/ 569344 w 2018581"/>
              <a:gd name="connsiteY33" fmla="*/ 621102 h 793630"/>
              <a:gd name="connsiteX34" fmla="*/ 543464 w 2018581"/>
              <a:gd name="connsiteY34" fmla="*/ 638355 h 793630"/>
              <a:gd name="connsiteX35" fmla="*/ 465827 w 2018581"/>
              <a:gd name="connsiteY35" fmla="*/ 664234 h 793630"/>
              <a:gd name="connsiteX36" fmla="*/ 405442 w 2018581"/>
              <a:gd name="connsiteY36" fmla="*/ 681487 h 793630"/>
              <a:gd name="connsiteX37" fmla="*/ 379563 w 2018581"/>
              <a:gd name="connsiteY37" fmla="*/ 690113 h 793630"/>
              <a:gd name="connsiteX38" fmla="*/ 319178 w 2018581"/>
              <a:gd name="connsiteY38" fmla="*/ 698740 h 793630"/>
              <a:gd name="connsiteX39" fmla="*/ 198408 w 2018581"/>
              <a:gd name="connsiteY39" fmla="*/ 715993 h 793630"/>
              <a:gd name="connsiteX40" fmla="*/ 86264 w 2018581"/>
              <a:gd name="connsiteY40" fmla="*/ 741872 h 793630"/>
              <a:gd name="connsiteX41" fmla="*/ 34506 w 2018581"/>
              <a:gd name="connsiteY41" fmla="*/ 759125 h 793630"/>
              <a:gd name="connsiteX42" fmla="*/ 0 w 2018581"/>
              <a:gd name="connsiteY42" fmla="*/ 793630 h 79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018581" h="793630">
                <a:moveTo>
                  <a:pt x="2018581" y="0"/>
                </a:moveTo>
                <a:cubicBezTo>
                  <a:pt x="1966780" y="5755"/>
                  <a:pt x="1937595" y="7571"/>
                  <a:pt x="1889185" y="17253"/>
                </a:cubicBezTo>
                <a:cubicBezTo>
                  <a:pt x="1877560" y="19578"/>
                  <a:pt x="1866036" y="22472"/>
                  <a:pt x="1854680" y="25879"/>
                </a:cubicBezTo>
                <a:cubicBezTo>
                  <a:pt x="1837261" y="31105"/>
                  <a:pt x="1802921" y="43132"/>
                  <a:pt x="1802921" y="43132"/>
                </a:cubicBezTo>
                <a:cubicBezTo>
                  <a:pt x="1794295" y="48883"/>
                  <a:pt x="1786516" y="56174"/>
                  <a:pt x="1777042" y="60385"/>
                </a:cubicBezTo>
                <a:cubicBezTo>
                  <a:pt x="1777030" y="60390"/>
                  <a:pt x="1712350" y="81949"/>
                  <a:pt x="1699404" y="86264"/>
                </a:cubicBezTo>
                <a:lnTo>
                  <a:pt x="1647646" y="103517"/>
                </a:lnTo>
                <a:cubicBezTo>
                  <a:pt x="1636144" y="106392"/>
                  <a:pt x="1624496" y="108736"/>
                  <a:pt x="1613140" y="112143"/>
                </a:cubicBezTo>
                <a:cubicBezTo>
                  <a:pt x="1595721" y="117369"/>
                  <a:pt x="1561381" y="129396"/>
                  <a:pt x="1561381" y="129396"/>
                </a:cubicBezTo>
                <a:cubicBezTo>
                  <a:pt x="1552755" y="135147"/>
                  <a:pt x="1542833" y="139318"/>
                  <a:pt x="1535502" y="146649"/>
                </a:cubicBezTo>
                <a:cubicBezTo>
                  <a:pt x="1528171" y="153980"/>
                  <a:pt x="1526345" y="166051"/>
                  <a:pt x="1518249" y="172528"/>
                </a:cubicBezTo>
                <a:cubicBezTo>
                  <a:pt x="1511149" y="178208"/>
                  <a:pt x="1500503" y="177088"/>
                  <a:pt x="1492370" y="181155"/>
                </a:cubicBezTo>
                <a:cubicBezTo>
                  <a:pt x="1483097" y="185792"/>
                  <a:pt x="1475965" y="194197"/>
                  <a:pt x="1466491" y="198408"/>
                </a:cubicBezTo>
                <a:cubicBezTo>
                  <a:pt x="1449872" y="205794"/>
                  <a:pt x="1431985" y="209909"/>
                  <a:pt x="1414732" y="215660"/>
                </a:cubicBezTo>
                <a:lnTo>
                  <a:pt x="1337095" y="241540"/>
                </a:lnTo>
                <a:lnTo>
                  <a:pt x="1311215" y="250166"/>
                </a:lnTo>
                <a:cubicBezTo>
                  <a:pt x="1302589" y="255917"/>
                  <a:pt x="1294865" y="263335"/>
                  <a:pt x="1285336" y="267419"/>
                </a:cubicBezTo>
                <a:cubicBezTo>
                  <a:pt x="1274439" y="272089"/>
                  <a:pt x="1262186" y="272638"/>
                  <a:pt x="1250830" y="276045"/>
                </a:cubicBezTo>
                <a:cubicBezTo>
                  <a:pt x="1233411" y="281271"/>
                  <a:pt x="1216325" y="287547"/>
                  <a:pt x="1199072" y="293298"/>
                </a:cubicBezTo>
                <a:lnTo>
                  <a:pt x="1173193" y="301925"/>
                </a:lnTo>
                <a:lnTo>
                  <a:pt x="1147313" y="310551"/>
                </a:lnTo>
                <a:cubicBezTo>
                  <a:pt x="1131266" y="321249"/>
                  <a:pt x="1096248" y="351152"/>
                  <a:pt x="1069676" y="353683"/>
                </a:cubicBezTo>
                <a:cubicBezTo>
                  <a:pt x="1018071" y="358598"/>
                  <a:pt x="966159" y="359434"/>
                  <a:pt x="914400" y="362310"/>
                </a:cubicBezTo>
                <a:cubicBezTo>
                  <a:pt x="905774" y="365185"/>
                  <a:pt x="897264" y="368438"/>
                  <a:pt x="888521" y="370936"/>
                </a:cubicBezTo>
                <a:cubicBezTo>
                  <a:pt x="877121" y="374193"/>
                  <a:pt x="863273" y="372156"/>
                  <a:pt x="854015" y="379562"/>
                </a:cubicBezTo>
                <a:cubicBezTo>
                  <a:pt x="846914" y="385243"/>
                  <a:pt x="849456" y="397309"/>
                  <a:pt x="845389" y="405442"/>
                </a:cubicBezTo>
                <a:cubicBezTo>
                  <a:pt x="840753" y="414715"/>
                  <a:pt x="835467" y="423990"/>
                  <a:pt x="828136" y="431321"/>
                </a:cubicBezTo>
                <a:cubicBezTo>
                  <a:pt x="811413" y="448044"/>
                  <a:pt x="797427" y="450184"/>
                  <a:pt x="776378" y="457200"/>
                </a:cubicBezTo>
                <a:cubicBezTo>
                  <a:pt x="770627" y="465826"/>
                  <a:pt x="766456" y="475748"/>
                  <a:pt x="759125" y="483079"/>
                </a:cubicBezTo>
                <a:cubicBezTo>
                  <a:pt x="751794" y="490410"/>
                  <a:pt x="740073" y="492530"/>
                  <a:pt x="733246" y="500332"/>
                </a:cubicBezTo>
                <a:cubicBezTo>
                  <a:pt x="662800" y="580843"/>
                  <a:pt x="731088" y="530527"/>
                  <a:pt x="672861" y="569343"/>
                </a:cubicBezTo>
                <a:cubicBezTo>
                  <a:pt x="669985" y="577970"/>
                  <a:pt x="670664" y="588793"/>
                  <a:pt x="664234" y="595223"/>
                </a:cubicBezTo>
                <a:cubicBezTo>
                  <a:pt x="657804" y="601653"/>
                  <a:pt x="647176" y="601644"/>
                  <a:pt x="638355" y="603849"/>
                </a:cubicBezTo>
                <a:lnTo>
                  <a:pt x="569344" y="621102"/>
                </a:lnTo>
                <a:cubicBezTo>
                  <a:pt x="560717" y="626853"/>
                  <a:pt x="552938" y="634144"/>
                  <a:pt x="543464" y="638355"/>
                </a:cubicBezTo>
                <a:cubicBezTo>
                  <a:pt x="543455" y="638359"/>
                  <a:pt x="478771" y="659919"/>
                  <a:pt x="465827" y="664234"/>
                </a:cubicBezTo>
                <a:cubicBezTo>
                  <a:pt x="403778" y="684916"/>
                  <a:pt x="481262" y="659824"/>
                  <a:pt x="405442" y="681487"/>
                </a:cubicBezTo>
                <a:cubicBezTo>
                  <a:pt x="396699" y="683985"/>
                  <a:pt x="388479" y="688330"/>
                  <a:pt x="379563" y="690113"/>
                </a:cubicBezTo>
                <a:cubicBezTo>
                  <a:pt x="359625" y="694101"/>
                  <a:pt x="339234" y="695397"/>
                  <a:pt x="319178" y="698740"/>
                </a:cubicBezTo>
                <a:cubicBezTo>
                  <a:pt x="209323" y="717049"/>
                  <a:pt x="363768" y="697618"/>
                  <a:pt x="198408" y="715993"/>
                </a:cubicBezTo>
                <a:cubicBezTo>
                  <a:pt x="127360" y="739674"/>
                  <a:pt x="164652" y="730673"/>
                  <a:pt x="86264" y="741872"/>
                </a:cubicBezTo>
                <a:cubicBezTo>
                  <a:pt x="69011" y="747623"/>
                  <a:pt x="44594" y="743993"/>
                  <a:pt x="34506" y="759125"/>
                </a:cubicBezTo>
                <a:cubicBezTo>
                  <a:pt x="13686" y="790354"/>
                  <a:pt x="26526" y="780368"/>
                  <a:pt x="0" y="79363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4525992" y="577971"/>
            <a:ext cx="698740" cy="681487"/>
          </a:xfrm>
          <a:custGeom>
            <a:avLst/>
            <a:gdLst>
              <a:gd name="connsiteX0" fmla="*/ 603850 w 698740"/>
              <a:gd name="connsiteY0" fmla="*/ 0 h 681487"/>
              <a:gd name="connsiteX1" fmla="*/ 612476 w 698740"/>
              <a:gd name="connsiteY1" fmla="*/ 293298 h 681487"/>
              <a:gd name="connsiteX2" fmla="*/ 629729 w 698740"/>
              <a:gd name="connsiteY2" fmla="*/ 319177 h 681487"/>
              <a:gd name="connsiteX3" fmla="*/ 655608 w 698740"/>
              <a:gd name="connsiteY3" fmla="*/ 370936 h 681487"/>
              <a:gd name="connsiteX4" fmla="*/ 672861 w 698740"/>
              <a:gd name="connsiteY4" fmla="*/ 508958 h 681487"/>
              <a:gd name="connsiteX5" fmla="*/ 690114 w 698740"/>
              <a:gd name="connsiteY5" fmla="*/ 560717 h 681487"/>
              <a:gd name="connsiteX6" fmla="*/ 698740 w 698740"/>
              <a:gd name="connsiteY6" fmla="*/ 586596 h 681487"/>
              <a:gd name="connsiteX7" fmla="*/ 690114 w 698740"/>
              <a:gd name="connsiteY7" fmla="*/ 655607 h 681487"/>
              <a:gd name="connsiteX8" fmla="*/ 638355 w 698740"/>
              <a:gd name="connsiteY8" fmla="*/ 672860 h 681487"/>
              <a:gd name="connsiteX9" fmla="*/ 612476 w 698740"/>
              <a:gd name="connsiteY9" fmla="*/ 681487 h 681487"/>
              <a:gd name="connsiteX10" fmla="*/ 526212 w 698740"/>
              <a:gd name="connsiteY10" fmla="*/ 672860 h 681487"/>
              <a:gd name="connsiteX11" fmla="*/ 500333 w 698740"/>
              <a:gd name="connsiteY11" fmla="*/ 664234 h 681487"/>
              <a:gd name="connsiteX12" fmla="*/ 491706 w 698740"/>
              <a:gd name="connsiteY12" fmla="*/ 638355 h 681487"/>
              <a:gd name="connsiteX13" fmla="*/ 474453 w 698740"/>
              <a:gd name="connsiteY13" fmla="*/ 612475 h 681487"/>
              <a:gd name="connsiteX14" fmla="*/ 448574 w 698740"/>
              <a:gd name="connsiteY14" fmla="*/ 560717 h 681487"/>
              <a:gd name="connsiteX15" fmla="*/ 405442 w 698740"/>
              <a:gd name="connsiteY15" fmla="*/ 552090 h 681487"/>
              <a:gd name="connsiteX16" fmla="*/ 336431 w 698740"/>
              <a:gd name="connsiteY16" fmla="*/ 543464 h 681487"/>
              <a:gd name="connsiteX17" fmla="*/ 0 w 698740"/>
              <a:gd name="connsiteY17" fmla="*/ 534838 h 681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698740" h="681487">
                <a:moveTo>
                  <a:pt x="603850" y="0"/>
                </a:moveTo>
                <a:cubicBezTo>
                  <a:pt x="606725" y="97766"/>
                  <a:pt x="604572" y="195810"/>
                  <a:pt x="612476" y="293298"/>
                </a:cubicBezTo>
                <a:cubicBezTo>
                  <a:pt x="613314" y="303632"/>
                  <a:pt x="625092" y="309904"/>
                  <a:pt x="629729" y="319177"/>
                </a:cubicBezTo>
                <a:cubicBezTo>
                  <a:pt x="665447" y="390612"/>
                  <a:pt x="606159" y="296761"/>
                  <a:pt x="655608" y="370936"/>
                </a:cubicBezTo>
                <a:cubicBezTo>
                  <a:pt x="680612" y="445952"/>
                  <a:pt x="644888" y="331801"/>
                  <a:pt x="672861" y="508958"/>
                </a:cubicBezTo>
                <a:cubicBezTo>
                  <a:pt x="675697" y="526922"/>
                  <a:pt x="684363" y="543464"/>
                  <a:pt x="690114" y="560717"/>
                </a:cubicBezTo>
                <a:lnTo>
                  <a:pt x="698740" y="586596"/>
                </a:lnTo>
                <a:cubicBezTo>
                  <a:pt x="695865" y="609600"/>
                  <a:pt x="703408" y="636615"/>
                  <a:pt x="690114" y="655607"/>
                </a:cubicBezTo>
                <a:cubicBezTo>
                  <a:pt x="679685" y="670506"/>
                  <a:pt x="655608" y="667109"/>
                  <a:pt x="638355" y="672860"/>
                </a:cubicBezTo>
                <a:lnTo>
                  <a:pt x="612476" y="681487"/>
                </a:lnTo>
                <a:cubicBezTo>
                  <a:pt x="583721" y="678611"/>
                  <a:pt x="554774" y="677254"/>
                  <a:pt x="526212" y="672860"/>
                </a:cubicBezTo>
                <a:cubicBezTo>
                  <a:pt x="517225" y="671477"/>
                  <a:pt x="506763" y="670664"/>
                  <a:pt x="500333" y="664234"/>
                </a:cubicBezTo>
                <a:cubicBezTo>
                  <a:pt x="493903" y="657804"/>
                  <a:pt x="495773" y="646488"/>
                  <a:pt x="491706" y="638355"/>
                </a:cubicBezTo>
                <a:cubicBezTo>
                  <a:pt x="487069" y="629082"/>
                  <a:pt x="480204" y="621102"/>
                  <a:pt x="474453" y="612475"/>
                </a:cubicBezTo>
                <a:cubicBezTo>
                  <a:pt x="470025" y="599191"/>
                  <a:pt x="462346" y="568587"/>
                  <a:pt x="448574" y="560717"/>
                </a:cubicBezTo>
                <a:cubicBezTo>
                  <a:pt x="435844" y="553443"/>
                  <a:pt x="419934" y="554320"/>
                  <a:pt x="405442" y="552090"/>
                </a:cubicBezTo>
                <a:cubicBezTo>
                  <a:pt x="382529" y="548565"/>
                  <a:pt x="359472" y="546024"/>
                  <a:pt x="336431" y="543464"/>
                </a:cubicBezTo>
                <a:cubicBezTo>
                  <a:pt x="184116" y="526541"/>
                  <a:pt x="230226" y="534838"/>
                  <a:pt x="0" y="534838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5423140" y="577971"/>
            <a:ext cx="431320" cy="181155"/>
          </a:xfrm>
          <a:custGeom>
            <a:avLst/>
            <a:gdLst>
              <a:gd name="connsiteX0" fmla="*/ 0 w 431320"/>
              <a:gd name="connsiteY0" fmla="*/ 0 h 181155"/>
              <a:gd name="connsiteX1" fmla="*/ 86264 w 431320"/>
              <a:gd name="connsiteY1" fmla="*/ 25879 h 181155"/>
              <a:gd name="connsiteX2" fmla="*/ 138022 w 431320"/>
              <a:gd name="connsiteY2" fmla="*/ 43132 h 181155"/>
              <a:gd name="connsiteX3" fmla="*/ 163902 w 431320"/>
              <a:gd name="connsiteY3" fmla="*/ 51758 h 181155"/>
              <a:gd name="connsiteX4" fmla="*/ 215660 w 431320"/>
              <a:gd name="connsiteY4" fmla="*/ 77638 h 181155"/>
              <a:gd name="connsiteX5" fmla="*/ 250166 w 431320"/>
              <a:gd name="connsiteY5" fmla="*/ 94890 h 181155"/>
              <a:gd name="connsiteX6" fmla="*/ 301924 w 431320"/>
              <a:gd name="connsiteY6" fmla="*/ 112143 h 181155"/>
              <a:gd name="connsiteX7" fmla="*/ 379562 w 431320"/>
              <a:gd name="connsiteY7" fmla="*/ 155275 h 181155"/>
              <a:gd name="connsiteX8" fmla="*/ 405441 w 431320"/>
              <a:gd name="connsiteY8" fmla="*/ 172528 h 181155"/>
              <a:gd name="connsiteX9" fmla="*/ 431320 w 431320"/>
              <a:gd name="connsiteY9" fmla="*/ 181155 h 181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1320" h="181155">
                <a:moveTo>
                  <a:pt x="0" y="0"/>
                </a:moveTo>
                <a:cubicBezTo>
                  <a:pt x="132491" y="18926"/>
                  <a:pt x="11934" y="-7157"/>
                  <a:pt x="86264" y="25879"/>
                </a:cubicBezTo>
                <a:cubicBezTo>
                  <a:pt x="102882" y="33265"/>
                  <a:pt x="120769" y="37381"/>
                  <a:pt x="138022" y="43132"/>
                </a:cubicBezTo>
                <a:lnTo>
                  <a:pt x="163902" y="51758"/>
                </a:lnTo>
                <a:cubicBezTo>
                  <a:pt x="213629" y="84910"/>
                  <a:pt x="165665" y="56212"/>
                  <a:pt x="215660" y="77638"/>
                </a:cubicBezTo>
                <a:cubicBezTo>
                  <a:pt x="227480" y="82704"/>
                  <a:pt x="238226" y="90114"/>
                  <a:pt x="250166" y="94890"/>
                </a:cubicBezTo>
                <a:cubicBezTo>
                  <a:pt x="267051" y="101644"/>
                  <a:pt x="301924" y="112143"/>
                  <a:pt x="301924" y="112143"/>
                </a:cubicBezTo>
                <a:cubicBezTo>
                  <a:pt x="361249" y="151693"/>
                  <a:pt x="334011" y="140092"/>
                  <a:pt x="379562" y="155275"/>
                </a:cubicBezTo>
                <a:cubicBezTo>
                  <a:pt x="388188" y="161026"/>
                  <a:pt x="396168" y="167891"/>
                  <a:pt x="405441" y="172528"/>
                </a:cubicBezTo>
                <a:cubicBezTo>
                  <a:pt x="413574" y="176595"/>
                  <a:pt x="431320" y="181155"/>
                  <a:pt x="431320" y="181155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2239993" y="3554083"/>
            <a:ext cx="948975" cy="879894"/>
          </a:xfrm>
          <a:custGeom>
            <a:avLst/>
            <a:gdLst>
              <a:gd name="connsiteX0" fmla="*/ 0 w 948975"/>
              <a:gd name="connsiteY0" fmla="*/ 879894 h 879894"/>
              <a:gd name="connsiteX1" fmla="*/ 25880 w 948975"/>
              <a:gd name="connsiteY1" fmla="*/ 776377 h 879894"/>
              <a:gd name="connsiteX2" fmla="*/ 34506 w 948975"/>
              <a:gd name="connsiteY2" fmla="*/ 750498 h 879894"/>
              <a:gd name="connsiteX3" fmla="*/ 43133 w 948975"/>
              <a:gd name="connsiteY3" fmla="*/ 724619 h 879894"/>
              <a:gd name="connsiteX4" fmla="*/ 60385 w 948975"/>
              <a:gd name="connsiteY4" fmla="*/ 629728 h 879894"/>
              <a:gd name="connsiteX5" fmla="*/ 77638 w 948975"/>
              <a:gd name="connsiteY5" fmla="*/ 603849 h 879894"/>
              <a:gd name="connsiteX6" fmla="*/ 103517 w 948975"/>
              <a:gd name="connsiteY6" fmla="*/ 577970 h 879894"/>
              <a:gd name="connsiteX7" fmla="*/ 138023 w 948975"/>
              <a:gd name="connsiteY7" fmla="*/ 534838 h 879894"/>
              <a:gd name="connsiteX8" fmla="*/ 146650 w 948975"/>
              <a:gd name="connsiteY8" fmla="*/ 508959 h 879894"/>
              <a:gd name="connsiteX9" fmla="*/ 172529 w 948975"/>
              <a:gd name="connsiteY9" fmla="*/ 500332 h 879894"/>
              <a:gd name="connsiteX10" fmla="*/ 198408 w 948975"/>
              <a:gd name="connsiteY10" fmla="*/ 483079 h 879894"/>
              <a:gd name="connsiteX11" fmla="*/ 267419 w 948975"/>
              <a:gd name="connsiteY11" fmla="*/ 465826 h 879894"/>
              <a:gd name="connsiteX12" fmla="*/ 293299 w 948975"/>
              <a:gd name="connsiteY12" fmla="*/ 457200 h 879894"/>
              <a:gd name="connsiteX13" fmla="*/ 310551 w 948975"/>
              <a:gd name="connsiteY13" fmla="*/ 431321 h 879894"/>
              <a:gd name="connsiteX14" fmla="*/ 336431 w 948975"/>
              <a:gd name="connsiteY14" fmla="*/ 422694 h 879894"/>
              <a:gd name="connsiteX15" fmla="*/ 362310 w 948975"/>
              <a:gd name="connsiteY15" fmla="*/ 396815 h 879894"/>
              <a:gd name="connsiteX16" fmla="*/ 388189 w 948975"/>
              <a:gd name="connsiteY16" fmla="*/ 345057 h 879894"/>
              <a:gd name="connsiteX17" fmla="*/ 414068 w 948975"/>
              <a:gd name="connsiteY17" fmla="*/ 327804 h 879894"/>
              <a:gd name="connsiteX18" fmla="*/ 457200 w 948975"/>
              <a:gd name="connsiteY18" fmla="*/ 293298 h 879894"/>
              <a:gd name="connsiteX19" fmla="*/ 534838 w 948975"/>
              <a:gd name="connsiteY19" fmla="*/ 250166 h 879894"/>
              <a:gd name="connsiteX20" fmla="*/ 560717 w 948975"/>
              <a:gd name="connsiteY20" fmla="*/ 232913 h 879894"/>
              <a:gd name="connsiteX21" fmla="*/ 612476 w 948975"/>
              <a:gd name="connsiteY21" fmla="*/ 207034 h 879894"/>
              <a:gd name="connsiteX22" fmla="*/ 629729 w 948975"/>
              <a:gd name="connsiteY22" fmla="*/ 181155 h 879894"/>
              <a:gd name="connsiteX23" fmla="*/ 655608 w 948975"/>
              <a:gd name="connsiteY23" fmla="*/ 172528 h 879894"/>
              <a:gd name="connsiteX24" fmla="*/ 707366 w 948975"/>
              <a:gd name="connsiteY24" fmla="*/ 146649 h 879894"/>
              <a:gd name="connsiteX25" fmla="*/ 810883 w 948975"/>
              <a:gd name="connsiteY25" fmla="*/ 94891 h 879894"/>
              <a:gd name="connsiteX26" fmla="*/ 836763 w 948975"/>
              <a:gd name="connsiteY26" fmla="*/ 86264 h 879894"/>
              <a:gd name="connsiteX27" fmla="*/ 862642 w 948975"/>
              <a:gd name="connsiteY27" fmla="*/ 77638 h 879894"/>
              <a:gd name="connsiteX28" fmla="*/ 914400 w 948975"/>
              <a:gd name="connsiteY28" fmla="*/ 43132 h 879894"/>
              <a:gd name="connsiteX29" fmla="*/ 923027 w 948975"/>
              <a:gd name="connsiteY29" fmla="*/ 17253 h 879894"/>
              <a:gd name="connsiteX30" fmla="*/ 948906 w 948975"/>
              <a:gd name="connsiteY30" fmla="*/ 0 h 879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948975" h="879894">
                <a:moveTo>
                  <a:pt x="0" y="879894"/>
                </a:moveTo>
                <a:cubicBezTo>
                  <a:pt x="11617" y="810196"/>
                  <a:pt x="3096" y="844731"/>
                  <a:pt x="25880" y="776377"/>
                </a:cubicBezTo>
                <a:lnTo>
                  <a:pt x="34506" y="750498"/>
                </a:lnTo>
                <a:lnTo>
                  <a:pt x="43133" y="724619"/>
                </a:lnTo>
                <a:cubicBezTo>
                  <a:pt x="46106" y="700835"/>
                  <a:pt x="47088" y="656322"/>
                  <a:pt x="60385" y="629728"/>
                </a:cubicBezTo>
                <a:cubicBezTo>
                  <a:pt x="65021" y="620455"/>
                  <a:pt x="71001" y="611814"/>
                  <a:pt x="77638" y="603849"/>
                </a:cubicBezTo>
                <a:cubicBezTo>
                  <a:pt x="85448" y="594477"/>
                  <a:pt x="94891" y="586596"/>
                  <a:pt x="103517" y="577970"/>
                </a:cubicBezTo>
                <a:cubicBezTo>
                  <a:pt x="125201" y="512922"/>
                  <a:pt x="93429" y="590580"/>
                  <a:pt x="138023" y="534838"/>
                </a:cubicBezTo>
                <a:cubicBezTo>
                  <a:pt x="143703" y="527738"/>
                  <a:pt x="140220" y="515389"/>
                  <a:pt x="146650" y="508959"/>
                </a:cubicBezTo>
                <a:cubicBezTo>
                  <a:pt x="153080" y="502529"/>
                  <a:pt x="164396" y="504399"/>
                  <a:pt x="172529" y="500332"/>
                </a:cubicBezTo>
                <a:cubicBezTo>
                  <a:pt x="181802" y="495695"/>
                  <a:pt x="189135" y="487716"/>
                  <a:pt x="198408" y="483079"/>
                </a:cubicBezTo>
                <a:cubicBezTo>
                  <a:pt x="218123" y="473222"/>
                  <a:pt x="247739" y="470746"/>
                  <a:pt x="267419" y="465826"/>
                </a:cubicBezTo>
                <a:cubicBezTo>
                  <a:pt x="276241" y="463621"/>
                  <a:pt x="284672" y="460075"/>
                  <a:pt x="293299" y="457200"/>
                </a:cubicBezTo>
                <a:cubicBezTo>
                  <a:pt x="299050" y="448574"/>
                  <a:pt x="302455" y="437798"/>
                  <a:pt x="310551" y="431321"/>
                </a:cubicBezTo>
                <a:cubicBezTo>
                  <a:pt x="317652" y="425640"/>
                  <a:pt x="328865" y="427738"/>
                  <a:pt x="336431" y="422694"/>
                </a:cubicBezTo>
                <a:cubicBezTo>
                  <a:pt x="346582" y="415927"/>
                  <a:pt x="353684" y="405441"/>
                  <a:pt x="362310" y="396815"/>
                </a:cubicBezTo>
                <a:cubicBezTo>
                  <a:pt x="369326" y="375766"/>
                  <a:pt x="371466" y="361780"/>
                  <a:pt x="388189" y="345057"/>
                </a:cubicBezTo>
                <a:cubicBezTo>
                  <a:pt x="395520" y="337726"/>
                  <a:pt x="405442" y="333555"/>
                  <a:pt x="414068" y="327804"/>
                </a:cubicBezTo>
                <a:cubicBezTo>
                  <a:pt x="445946" y="279988"/>
                  <a:pt x="413082" y="317808"/>
                  <a:pt x="457200" y="293298"/>
                </a:cubicBezTo>
                <a:cubicBezTo>
                  <a:pt x="546181" y="243863"/>
                  <a:pt x="476282" y="269684"/>
                  <a:pt x="534838" y="250166"/>
                </a:cubicBezTo>
                <a:cubicBezTo>
                  <a:pt x="543464" y="244415"/>
                  <a:pt x="551444" y="237549"/>
                  <a:pt x="560717" y="232913"/>
                </a:cubicBezTo>
                <a:cubicBezTo>
                  <a:pt x="632147" y="197199"/>
                  <a:pt x="538311" y="256478"/>
                  <a:pt x="612476" y="207034"/>
                </a:cubicBezTo>
                <a:cubicBezTo>
                  <a:pt x="618227" y="198408"/>
                  <a:pt x="621633" y="187632"/>
                  <a:pt x="629729" y="181155"/>
                </a:cubicBezTo>
                <a:cubicBezTo>
                  <a:pt x="636829" y="175475"/>
                  <a:pt x="647475" y="176595"/>
                  <a:pt x="655608" y="172528"/>
                </a:cubicBezTo>
                <a:cubicBezTo>
                  <a:pt x="722490" y="139086"/>
                  <a:pt x="642325" y="168328"/>
                  <a:pt x="707366" y="146649"/>
                </a:cubicBezTo>
                <a:cubicBezTo>
                  <a:pt x="774259" y="102054"/>
                  <a:pt x="739452" y="118701"/>
                  <a:pt x="810883" y="94891"/>
                </a:cubicBezTo>
                <a:lnTo>
                  <a:pt x="836763" y="86264"/>
                </a:lnTo>
                <a:lnTo>
                  <a:pt x="862642" y="77638"/>
                </a:lnTo>
                <a:cubicBezTo>
                  <a:pt x="879895" y="66136"/>
                  <a:pt x="907842" y="62803"/>
                  <a:pt x="914400" y="43132"/>
                </a:cubicBezTo>
                <a:cubicBezTo>
                  <a:pt x="917276" y="34506"/>
                  <a:pt x="916597" y="23683"/>
                  <a:pt x="923027" y="17253"/>
                </a:cubicBezTo>
                <a:cubicBezTo>
                  <a:pt x="951634" y="-11354"/>
                  <a:pt x="948906" y="23749"/>
                  <a:pt x="948906" y="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3076755" y="4744529"/>
            <a:ext cx="759124" cy="388189"/>
          </a:xfrm>
          <a:custGeom>
            <a:avLst/>
            <a:gdLst>
              <a:gd name="connsiteX0" fmla="*/ 759124 w 759124"/>
              <a:gd name="connsiteY0" fmla="*/ 345057 h 388189"/>
              <a:gd name="connsiteX1" fmla="*/ 741871 w 759124"/>
              <a:gd name="connsiteY1" fmla="*/ 301925 h 388189"/>
              <a:gd name="connsiteX2" fmla="*/ 724619 w 759124"/>
              <a:gd name="connsiteY2" fmla="*/ 276046 h 388189"/>
              <a:gd name="connsiteX3" fmla="*/ 698739 w 759124"/>
              <a:gd name="connsiteY3" fmla="*/ 224287 h 388189"/>
              <a:gd name="connsiteX4" fmla="*/ 672860 w 759124"/>
              <a:gd name="connsiteY4" fmla="*/ 198408 h 388189"/>
              <a:gd name="connsiteX5" fmla="*/ 621102 w 759124"/>
              <a:gd name="connsiteY5" fmla="*/ 163902 h 388189"/>
              <a:gd name="connsiteX6" fmla="*/ 612475 w 759124"/>
              <a:gd name="connsiteY6" fmla="*/ 138023 h 388189"/>
              <a:gd name="connsiteX7" fmla="*/ 595222 w 759124"/>
              <a:gd name="connsiteY7" fmla="*/ 112144 h 388189"/>
              <a:gd name="connsiteX8" fmla="*/ 577970 w 759124"/>
              <a:gd name="connsiteY8" fmla="*/ 43132 h 388189"/>
              <a:gd name="connsiteX9" fmla="*/ 552090 w 759124"/>
              <a:gd name="connsiteY9" fmla="*/ 25880 h 388189"/>
              <a:gd name="connsiteX10" fmla="*/ 414068 w 759124"/>
              <a:gd name="connsiteY10" fmla="*/ 0 h 388189"/>
              <a:gd name="connsiteX11" fmla="*/ 327803 w 759124"/>
              <a:gd name="connsiteY11" fmla="*/ 8627 h 388189"/>
              <a:gd name="connsiteX12" fmla="*/ 293298 w 759124"/>
              <a:gd name="connsiteY12" fmla="*/ 60385 h 388189"/>
              <a:gd name="connsiteX13" fmla="*/ 267419 w 759124"/>
              <a:gd name="connsiteY13" fmla="*/ 69012 h 388189"/>
              <a:gd name="connsiteX14" fmla="*/ 258792 w 759124"/>
              <a:gd name="connsiteY14" fmla="*/ 94891 h 388189"/>
              <a:gd name="connsiteX15" fmla="*/ 232913 w 759124"/>
              <a:gd name="connsiteY15" fmla="*/ 103517 h 388189"/>
              <a:gd name="connsiteX16" fmla="*/ 207034 w 759124"/>
              <a:gd name="connsiteY16" fmla="*/ 120770 h 388189"/>
              <a:gd name="connsiteX17" fmla="*/ 189781 w 759124"/>
              <a:gd name="connsiteY17" fmla="*/ 189781 h 388189"/>
              <a:gd name="connsiteX18" fmla="*/ 172528 w 759124"/>
              <a:gd name="connsiteY18" fmla="*/ 241540 h 388189"/>
              <a:gd name="connsiteX19" fmla="*/ 146649 w 759124"/>
              <a:gd name="connsiteY19" fmla="*/ 293298 h 388189"/>
              <a:gd name="connsiteX20" fmla="*/ 120770 w 759124"/>
              <a:gd name="connsiteY20" fmla="*/ 301925 h 388189"/>
              <a:gd name="connsiteX21" fmla="*/ 94890 w 759124"/>
              <a:gd name="connsiteY21" fmla="*/ 319178 h 388189"/>
              <a:gd name="connsiteX22" fmla="*/ 25879 w 759124"/>
              <a:gd name="connsiteY22" fmla="*/ 379563 h 388189"/>
              <a:gd name="connsiteX23" fmla="*/ 0 w 759124"/>
              <a:gd name="connsiteY23" fmla="*/ 388189 h 388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59124" h="388189">
                <a:moveTo>
                  <a:pt x="759124" y="345057"/>
                </a:moveTo>
                <a:cubicBezTo>
                  <a:pt x="753373" y="330680"/>
                  <a:pt x="748796" y="315775"/>
                  <a:pt x="741871" y="301925"/>
                </a:cubicBezTo>
                <a:cubicBezTo>
                  <a:pt x="737235" y="292652"/>
                  <a:pt x="729255" y="285319"/>
                  <a:pt x="724619" y="276046"/>
                </a:cubicBezTo>
                <a:cubicBezTo>
                  <a:pt x="705167" y="237142"/>
                  <a:pt x="729640" y="261368"/>
                  <a:pt x="698739" y="224287"/>
                </a:cubicBezTo>
                <a:cubicBezTo>
                  <a:pt x="690929" y="214915"/>
                  <a:pt x="682490" y="205898"/>
                  <a:pt x="672860" y="198408"/>
                </a:cubicBezTo>
                <a:cubicBezTo>
                  <a:pt x="656493" y="185678"/>
                  <a:pt x="621102" y="163902"/>
                  <a:pt x="621102" y="163902"/>
                </a:cubicBezTo>
                <a:cubicBezTo>
                  <a:pt x="618226" y="155276"/>
                  <a:pt x="616542" y="146156"/>
                  <a:pt x="612475" y="138023"/>
                </a:cubicBezTo>
                <a:cubicBezTo>
                  <a:pt x="607838" y="128750"/>
                  <a:pt x="598862" y="121852"/>
                  <a:pt x="595222" y="112144"/>
                </a:cubicBezTo>
                <a:cubicBezTo>
                  <a:pt x="594086" y="109114"/>
                  <a:pt x="585481" y="52521"/>
                  <a:pt x="577970" y="43132"/>
                </a:cubicBezTo>
                <a:cubicBezTo>
                  <a:pt x="571493" y="35036"/>
                  <a:pt x="561564" y="30091"/>
                  <a:pt x="552090" y="25880"/>
                </a:cubicBezTo>
                <a:cubicBezTo>
                  <a:pt x="498454" y="2042"/>
                  <a:pt x="477848" y="6378"/>
                  <a:pt x="414068" y="0"/>
                </a:cubicBezTo>
                <a:cubicBezTo>
                  <a:pt x="385313" y="2876"/>
                  <a:pt x="353651" y="-4297"/>
                  <a:pt x="327803" y="8627"/>
                </a:cubicBezTo>
                <a:cubicBezTo>
                  <a:pt x="309257" y="17900"/>
                  <a:pt x="312969" y="53828"/>
                  <a:pt x="293298" y="60385"/>
                </a:cubicBezTo>
                <a:lnTo>
                  <a:pt x="267419" y="69012"/>
                </a:lnTo>
                <a:cubicBezTo>
                  <a:pt x="264543" y="77638"/>
                  <a:pt x="265222" y="88461"/>
                  <a:pt x="258792" y="94891"/>
                </a:cubicBezTo>
                <a:cubicBezTo>
                  <a:pt x="252362" y="101321"/>
                  <a:pt x="241046" y="99451"/>
                  <a:pt x="232913" y="103517"/>
                </a:cubicBezTo>
                <a:cubicBezTo>
                  <a:pt x="223640" y="108154"/>
                  <a:pt x="215660" y="115019"/>
                  <a:pt x="207034" y="120770"/>
                </a:cubicBezTo>
                <a:cubicBezTo>
                  <a:pt x="180863" y="199277"/>
                  <a:pt x="221003" y="75300"/>
                  <a:pt x="189781" y="189781"/>
                </a:cubicBezTo>
                <a:cubicBezTo>
                  <a:pt x="184996" y="207326"/>
                  <a:pt x="178279" y="224287"/>
                  <a:pt x="172528" y="241540"/>
                </a:cubicBezTo>
                <a:cubicBezTo>
                  <a:pt x="166845" y="258589"/>
                  <a:pt x="161852" y="281135"/>
                  <a:pt x="146649" y="293298"/>
                </a:cubicBezTo>
                <a:cubicBezTo>
                  <a:pt x="139549" y="298978"/>
                  <a:pt x="128903" y="297858"/>
                  <a:pt x="120770" y="301925"/>
                </a:cubicBezTo>
                <a:cubicBezTo>
                  <a:pt x="111497" y="306562"/>
                  <a:pt x="103517" y="313427"/>
                  <a:pt x="94890" y="319178"/>
                </a:cubicBezTo>
                <a:cubicBezTo>
                  <a:pt x="74762" y="349369"/>
                  <a:pt x="69009" y="365187"/>
                  <a:pt x="25879" y="379563"/>
                </a:cubicBezTo>
                <a:lnTo>
                  <a:pt x="0" y="388189"/>
                </a:ln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2567796" y="4244197"/>
            <a:ext cx="155276" cy="681487"/>
          </a:xfrm>
          <a:custGeom>
            <a:avLst/>
            <a:gdLst>
              <a:gd name="connsiteX0" fmla="*/ 0 w 155276"/>
              <a:gd name="connsiteY0" fmla="*/ 0 h 681487"/>
              <a:gd name="connsiteX1" fmla="*/ 34506 w 155276"/>
              <a:gd name="connsiteY1" fmla="*/ 43132 h 681487"/>
              <a:gd name="connsiteX2" fmla="*/ 60385 w 155276"/>
              <a:gd name="connsiteY2" fmla="*/ 69012 h 681487"/>
              <a:gd name="connsiteX3" fmla="*/ 94891 w 155276"/>
              <a:gd name="connsiteY3" fmla="*/ 120770 h 681487"/>
              <a:gd name="connsiteX4" fmla="*/ 103517 w 155276"/>
              <a:gd name="connsiteY4" fmla="*/ 163902 h 681487"/>
              <a:gd name="connsiteX5" fmla="*/ 120770 w 155276"/>
              <a:gd name="connsiteY5" fmla="*/ 267419 h 681487"/>
              <a:gd name="connsiteX6" fmla="*/ 138023 w 155276"/>
              <a:gd name="connsiteY6" fmla="*/ 293298 h 681487"/>
              <a:gd name="connsiteX7" fmla="*/ 129396 w 155276"/>
              <a:gd name="connsiteY7" fmla="*/ 362310 h 681487"/>
              <a:gd name="connsiteX8" fmla="*/ 120770 w 155276"/>
              <a:gd name="connsiteY8" fmla="*/ 396815 h 681487"/>
              <a:gd name="connsiteX9" fmla="*/ 129396 w 155276"/>
              <a:gd name="connsiteY9" fmla="*/ 526212 h 681487"/>
              <a:gd name="connsiteX10" fmla="*/ 146649 w 155276"/>
              <a:gd name="connsiteY10" fmla="*/ 552091 h 681487"/>
              <a:gd name="connsiteX11" fmla="*/ 155276 w 155276"/>
              <a:gd name="connsiteY11" fmla="*/ 577970 h 681487"/>
              <a:gd name="connsiteX12" fmla="*/ 146649 w 155276"/>
              <a:gd name="connsiteY12" fmla="*/ 629729 h 681487"/>
              <a:gd name="connsiteX13" fmla="*/ 120770 w 155276"/>
              <a:gd name="connsiteY13" fmla="*/ 638355 h 681487"/>
              <a:gd name="connsiteX14" fmla="*/ 112144 w 155276"/>
              <a:gd name="connsiteY14" fmla="*/ 664234 h 681487"/>
              <a:gd name="connsiteX15" fmla="*/ 103517 w 155276"/>
              <a:gd name="connsiteY15" fmla="*/ 681487 h 681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5276" h="681487">
                <a:moveTo>
                  <a:pt x="0" y="0"/>
                </a:moveTo>
                <a:cubicBezTo>
                  <a:pt x="11502" y="14377"/>
                  <a:pt x="22382" y="29275"/>
                  <a:pt x="34506" y="43132"/>
                </a:cubicBezTo>
                <a:cubicBezTo>
                  <a:pt x="42540" y="52313"/>
                  <a:pt x="52895" y="59382"/>
                  <a:pt x="60385" y="69012"/>
                </a:cubicBezTo>
                <a:cubicBezTo>
                  <a:pt x="73115" y="85379"/>
                  <a:pt x="94891" y="120770"/>
                  <a:pt x="94891" y="120770"/>
                </a:cubicBezTo>
                <a:cubicBezTo>
                  <a:pt x="97766" y="135147"/>
                  <a:pt x="101443" y="149387"/>
                  <a:pt x="103517" y="163902"/>
                </a:cubicBezTo>
                <a:cubicBezTo>
                  <a:pt x="107342" y="190680"/>
                  <a:pt x="105938" y="237754"/>
                  <a:pt x="120770" y="267419"/>
                </a:cubicBezTo>
                <a:cubicBezTo>
                  <a:pt x="125407" y="276692"/>
                  <a:pt x="132272" y="284672"/>
                  <a:pt x="138023" y="293298"/>
                </a:cubicBezTo>
                <a:cubicBezTo>
                  <a:pt x="135147" y="316302"/>
                  <a:pt x="133207" y="339442"/>
                  <a:pt x="129396" y="362310"/>
                </a:cubicBezTo>
                <a:cubicBezTo>
                  <a:pt x="127447" y="374004"/>
                  <a:pt x="120770" y="384959"/>
                  <a:pt x="120770" y="396815"/>
                </a:cubicBezTo>
                <a:cubicBezTo>
                  <a:pt x="120770" y="440043"/>
                  <a:pt x="122289" y="483572"/>
                  <a:pt x="129396" y="526212"/>
                </a:cubicBezTo>
                <a:cubicBezTo>
                  <a:pt x="131100" y="536439"/>
                  <a:pt x="142012" y="542818"/>
                  <a:pt x="146649" y="552091"/>
                </a:cubicBezTo>
                <a:cubicBezTo>
                  <a:pt x="150716" y="560224"/>
                  <a:pt x="152400" y="569344"/>
                  <a:pt x="155276" y="577970"/>
                </a:cubicBezTo>
                <a:cubicBezTo>
                  <a:pt x="152400" y="595223"/>
                  <a:pt x="155327" y="614543"/>
                  <a:pt x="146649" y="629729"/>
                </a:cubicBezTo>
                <a:cubicBezTo>
                  <a:pt x="142138" y="637624"/>
                  <a:pt x="127200" y="631925"/>
                  <a:pt x="120770" y="638355"/>
                </a:cubicBezTo>
                <a:cubicBezTo>
                  <a:pt x="114340" y="644785"/>
                  <a:pt x="115521" y="655791"/>
                  <a:pt x="112144" y="664234"/>
                </a:cubicBezTo>
                <a:cubicBezTo>
                  <a:pt x="109756" y="670204"/>
                  <a:pt x="106393" y="675736"/>
                  <a:pt x="103517" y="681487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8813322" y="1337095"/>
            <a:ext cx="655607" cy="1216325"/>
          </a:xfrm>
          <a:custGeom>
            <a:avLst/>
            <a:gdLst>
              <a:gd name="connsiteX0" fmla="*/ 362309 w 655607"/>
              <a:gd name="connsiteY0" fmla="*/ 1216325 h 1216325"/>
              <a:gd name="connsiteX1" fmla="*/ 552090 w 655607"/>
              <a:gd name="connsiteY1" fmla="*/ 1190446 h 1216325"/>
              <a:gd name="connsiteX2" fmla="*/ 603849 w 655607"/>
              <a:gd name="connsiteY2" fmla="*/ 1173193 h 1216325"/>
              <a:gd name="connsiteX3" fmla="*/ 629728 w 655607"/>
              <a:gd name="connsiteY3" fmla="*/ 1164566 h 1216325"/>
              <a:gd name="connsiteX4" fmla="*/ 646981 w 655607"/>
              <a:gd name="connsiteY4" fmla="*/ 1112808 h 1216325"/>
              <a:gd name="connsiteX5" fmla="*/ 655607 w 655607"/>
              <a:gd name="connsiteY5" fmla="*/ 1086929 h 1216325"/>
              <a:gd name="connsiteX6" fmla="*/ 638354 w 655607"/>
              <a:gd name="connsiteY6" fmla="*/ 905774 h 1216325"/>
              <a:gd name="connsiteX7" fmla="*/ 621102 w 655607"/>
              <a:gd name="connsiteY7" fmla="*/ 845389 h 1216325"/>
              <a:gd name="connsiteX8" fmla="*/ 595222 w 655607"/>
              <a:gd name="connsiteY8" fmla="*/ 836763 h 1216325"/>
              <a:gd name="connsiteX9" fmla="*/ 526211 w 655607"/>
              <a:gd name="connsiteY9" fmla="*/ 828136 h 1216325"/>
              <a:gd name="connsiteX10" fmla="*/ 396815 w 655607"/>
              <a:gd name="connsiteY10" fmla="*/ 819510 h 1216325"/>
              <a:gd name="connsiteX11" fmla="*/ 345056 w 655607"/>
              <a:gd name="connsiteY11" fmla="*/ 802257 h 1216325"/>
              <a:gd name="connsiteX12" fmla="*/ 319177 w 655607"/>
              <a:gd name="connsiteY12" fmla="*/ 793631 h 1216325"/>
              <a:gd name="connsiteX13" fmla="*/ 293298 w 655607"/>
              <a:gd name="connsiteY13" fmla="*/ 776378 h 1216325"/>
              <a:gd name="connsiteX14" fmla="*/ 258792 w 655607"/>
              <a:gd name="connsiteY14" fmla="*/ 724619 h 1216325"/>
              <a:gd name="connsiteX15" fmla="*/ 250166 w 655607"/>
              <a:gd name="connsiteY15" fmla="*/ 698740 h 1216325"/>
              <a:gd name="connsiteX16" fmla="*/ 232913 w 655607"/>
              <a:gd name="connsiteY16" fmla="*/ 629729 h 1216325"/>
              <a:gd name="connsiteX17" fmla="*/ 215660 w 655607"/>
              <a:gd name="connsiteY17" fmla="*/ 603849 h 1216325"/>
              <a:gd name="connsiteX18" fmla="*/ 207034 w 655607"/>
              <a:gd name="connsiteY18" fmla="*/ 577970 h 1216325"/>
              <a:gd name="connsiteX19" fmla="*/ 189781 w 655607"/>
              <a:gd name="connsiteY19" fmla="*/ 552091 h 1216325"/>
              <a:gd name="connsiteX20" fmla="*/ 181154 w 655607"/>
              <a:gd name="connsiteY20" fmla="*/ 517585 h 1216325"/>
              <a:gd name="connsiteX21" fmla="*/ 181154 w 655607"/>
              <a:gd name="connsiteY21" fmla="*/ 250166 h 1216325"/>
              <a:gd name="connsiteX22" fmla="*/ 198407 w 655607"/>
              <a:gd name="connsiteY22" fmla="*/ 181155 h 1216325"/>
              <a:gd name="connsiteX23" fmla="*/ 215660 w 655607"/>
              <a:gd name="connsiteY23" fmla="*/ 155276 h 1216325"/>
              <a:gd name="connsiteX24" fmla="*/ 181154 w 655607"/>
              <a:gd name="connsiteY24" fmla="*/ 103517 h 1216325"/>
              <a:gd name="connsiteX25" fmla="*/ 146649 w 655607"/>
              <a:gd name="connsiteY25" fmla="*/ 51759 h 1216325"/>
              <a:gd name="connsiteX26" fmla="*/ 129396 w 655607"/>
              <a:gd name="connsiteY26" fmla="*/ 25880 h 1216325"/>
              <a:gd name="connsiteX27" fmla="*/ 112143 w 655607"/>
              <a:gd name="connsiteY27" fmla="*/ 0 h 1216325"/>
              <a:gd name="connsiteX28" fmla="*/ 146649 w 655607"/>
              <a:gd name="connsiteY28" fmla="*/ 51759 h 1216325"/>
              <a:gd name="connsiteX29" fmla="*/ 163902 w 655607"/>
              <a:gd name="connsiteY29" fmla="*/ 77638 h 1216325"/>
              <a:gd name="connsiteX30" fmla="*/ 0 w 655607"/>
              <a:gd name="connsiteY30" fmla="*/ 103517 h 121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655607" h="1216325">
                <a:moveTo>
                  <a:pt x="362309" y="1216325"/>
                </a:moveTo>
                <a:cubicBezTo>
                  <a:pt x="494331" y="1194321"/>
                  <a:pt x="431018" y="1202553"/>
                  <a:pt x="552090" y="1190446"/>
                </a:cubicBezTo>
                <a:lnTo>
                  <a:pt x="603849" y="1173193"/>
                </a:lnTo>
                <a:lnTo>
                  <a:pt x="629728" y="1164566"/>
                </a:lnTo>
                <a:lnTo>
                  <a:pt x="646981" y="1112808"/>
                </a:lnTo>
                <a:lnTo>
                  <a:pt x="655607" y="1086929"/>
                </a:lnTo>
                <a:cubicBezTo>
                  <a:pt x="641556" y="834003"/>
                  <a:pt x="664238" y="996367"/>
                  <a:pt x="638354" y="905774"/>
                </a:cubicBezTo>
                <a:cubicBezTo>
                  <a:pt x="638265" y="905461"/>
                  <a:pt x="625239" y="849525"/>
                  <a:pt x="621102" y="845389"/>
                </a:cubicBezTo>
                <a:cubicBezTo>
                  <a:pt x="614672" y="838959"/>
                  <a:pt x="604169" y="838390"/>
                  <a:pt x="595222" y="836763"/>
                </a:cubicBezTo>
                <a:cubicBezTo>
                  <a:pt x="572413" y="832616"/>
                  <a:pt x="549307" y="830144"/>
                  <a:pt x="526211" y="828136"/>
                </a:cubicBezTo>
                <a:cubicBezTo>
                  <a:pt x="483146" y="824391"/>
                  <a:pt x="439947" y="822385"/>
                  <a:pt x="396815" y="819510"/>
                </a:cubicBezTo>
                <a:lnTo>
                  <a:pt x="345056" y="802257"/>
                </a:lnTo>
                <a:lnTo>
                  <a:pt x="319177" y="793631"/>
                </a:lnTo>
                <a:cubicBezTo>
                  <a:pt x="310551" y="787880"/>
                  <a:pt x="300125" y="784180"/>
                  <a:pt x="293298" y="776378"/>
                </a:cubicBezTo>
                <a:cubicBezTo>
                  <a:pt x="279644" y="760773"/>
                  <a:pt x="258792" y="724619"/>
                  <a:pt x="258792" y="724619"/>
                </a:cubicBezTo>
                <a:cubicBezTo>
                  <a:pt x="255917" y="715993"/>
                  <a:pt x="252371" y="707561"/>
                  <a:pt x="250166" y="698740"/>
                </a:cubicBezTo>
                <a:cubicBezTo>
                  <a:pt x="245246" y="679059"/>
                  <a:pt x="242771" y="649445"/>
                  <a:pt x="232913" y="629729"/>
                </a:cubicBezTo>
                <a:cubicBezTo>
                  <a:pt x="228276" y="620456"/>
                  <a:pt x="221411" y="612476"/>
                  <a:pt x="215660" y="603849"/>
                </a:cubicBezTo>
                <a:cubicBezTo>
                  <a:pt x="212785" y="595223"/>
                  <a:pt x="211100" y="586103"/>
                  <a:pt x="207034" y="577970"/>
                </a:cubicBezTo>
                <a:cubicBezTo>
                  <a:pt x="202397" y="568697"/>
                  <a:pt x="193865" y="561620"/>
                  <a:pt x="189781" y="552091"/>
                </a:cubicBezTo>
                <a:cubicBezTo>
                  <a:pt x="185111" y="541194"/>
                  <a:pt x="184030" y="529087"/>
                  <a:pt x="181154" y="517585"/>
                </a:cubicBezTo>
                <a:cubicBezTo>
                  <a:pt x="165698" y="393929"/>
                  <a:pt x="167580" y="440203"/>
                  <a:pt x="181154" y="250166"/>
                </a:cubicBezTo>
                <a:cubicBezTo>
                  <a:pt x="181974" y="238686"/>
                  <a:pt x="191092" y="195785"/>
                  <a:pt x="198407" y="181155"/>
                </a:cubicBezTo>
                <a:cubicBezTo>
                  <a:pt x="203044" y="171882"/>
                  <a:pt x="209909" y="163902"/>
                  <a:pt x="215660" y="155276"/>
                </a:cubicBezTo>
                <a:cubicBezTo>
                  <a:pt x="199163" y="105783"/>
                  <a:pt x="218848" y="151981"/>
                  <a:pt x="181154" y="103517"/>
                </a:cubicBezTo>
                <a:cubicBezTo>
                  <a:pt x="168424" y="87150"/>
                  <a:pt x="158151" y="69012"/>
                  <a:pt x="146649" y="51759"/>
                </a:cubicBezTo>
                <a:lnTo>
                  <a:pt x="129396" y="25880"/>
                </a:lnTo>
                <a:lnTo>
                  <a:pt x="112143" y="0"/>
                </a:lnTo>
                <a:lnTo>
                  <a:pt x="146649" y="51759"/>
                </a:lnTo>
                <a:lnTo>
                  <a:pt x="163902" y="77638"/>
                </a:lnTo>
                <a:cubicBezTo>
                  <a:pt x="138906" y="152619"/>
                  <a:pt x="164368" y="103517"/>
                  <a:pt x="0" y="103517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2127849" y="2070340"/>
            <a:ext cx="336430" cy="500332"/>
          </a:xfrm>
          <a:custGeom>
            <a:avLst/>
            <a:gdLst>
              <a:gd name="connsiteX0" fmla="*/ 336430 w 336430"/>
              <a:gd name="connsiteY0" fmla="*/ 0 h 500332"/>
              <a:gd name="connsiteX1" fmla="*/ 327804 w 336430"/>
              <a:gd name="connsiteY1" fmla="*/ 120769 h 500332"/>
              <a:gd name="connsiteX2" fmla="*/ 319177 w 336430"/>
              <a:gd name="connsiteY2" fmla="*/ 146649 h 500332"/>
              <a:gd name="connsiteX3" fmla="*/ 284672 w 336430"/>
              <a:gd name="connsiteY3" fmla="*/ 198407 h 500332"/>
              <a:gd name="connsiteX4" fmla="*/ 267419 w 336430"/>
              <a:gd name="connsiteY4" fmla="*/ 224286 h 500332"/>
              <a:gd name="connsiteX5" fmla="*/ 224287 w 336430"/>
              <a:gd name="connsiteY5" fmla="*/ 293298 h 500332"/>
              <a:gd name="connsiteX6" fmla="*/ 189781 w 336430"/>
              <a:gd name="connsiteY6" fmla="*/ 327803 h 500332"/>
              <a:gd name="connsiteX7" fmla="*/ 146649 w 336430"/>
              <a:gd name="connsiteY7" fmla="*/ 362309 h 500332"/>
              <a:gd name="connsiteX8" fmla="*/ 103517 w 336430"/>
              <a:gd name="connsiteY8" fmla="*/ 396815 h 500332"/>
              <a:gd name="connsiteX9" fmla="*/ 51759 w 336430"/>
              <a:gd name="connsiteY9" fmla="*/ 431320 h 500332"/>
              <a:gd name="connsiteX10" fmla="*/ 0 w 336430"/>
              <a:gd name="connsiteY10" fmla="*/ 500332 h 50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6430" h="500332">
                <a:moveTo>
                  <a:pt x="336430" y="0"/>
                </a:moveTo>
                <a:cubicBezTo>
                  <a:pt x="333555" y="40256"/>
                  <a:pt x="332520" y="80687"/>
                  <a:pt x="327804" y="120769"/>
                </a:cubicBezTo>
                <a:cubicBezTo>
                  <a:pt x="326742" y="129800"/>
                  <a:pt x="323593" y="138700"/>
                  <a:pt x="319177" y="146649"/>
                </a:cubicBezTo>
                <a:cubicBezTo>
                  <a:pt x="309107" y="164775"/>
                  <a:pt x="296174" y="181154"/>
                  <a:pt x="284672" y="198407"/>
                </a:cubicBezTo>
                <a:lnTo>
                  <a:pt x="267419" y="224286"/>
                </a:lnTo>
                <a:cubicBezTo>
                  <a:pt x="246887" y="285881"/>
                  <a:pt x="265298" y="265957"/>
                  <a:pt x="224287" y="293298"/>
                </a:cubicBezTo>
                <a:cubicBezTo>
                  <a:pt x="205464" y="349763"/>
                  <a:pt x="231607" y="294342"/>
                  <a:pt x="189781" y="327803"/>
                </a:cubicBezTo>
                <a:cubicBezTo>
                  <a:pt x="134040" y="372397"/>
                  <a:pt x="211696" y="340628"/>
                  <a:pt x="146649" y="362309"/>
                </a:cubicBezTo>
                <a:cubicBezTo>
                  <a:pt x="114771" y="410125"/>
                  <a:pt x="147634" y="372305"/>
                  <a:pt x="103517" y="396815"/>
                </a:cubicBezTo>
                <a:cubicBezTo>
                  <a:pt x="85391" y="406885"/>
                  <a:pt x="51759" y="431320"/>
                  <a:pt x="51759" y="431320"/>
                </a:cubicBezTo>
                <a:cubicBezTo>
                  <a:pt x="12742" y="489846"/>
                  <a:pt x="31915" y="468417"/>
                  <a:pt x="0" y="500332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2214113" y="2510107"/>
            <a:ext cx="241540" cy="207214"/>
          </a:xfrm>
          <a:custGeom>
            <a:avLst/>
            <a:gdLst>
              <a:gd name="connsiteX0" fmla="*/ 241540 w 241540"/>
              <a:gd name="connsiteY0" fmla="*/ 207214 h 207214"/>
              <a:gd name="connsiteX1" fmla="*/ 207034 w 241540"/>
              <a:gd name="connsiteY1" fmla="*/ 138202 h 207214"/>
              <a:gd name="connsiteX2" fmla="*/ 138023 w 241540"/>
              <a:gd name="connsiteY2" fmla="*/ 120950 h 207214"/>
              <a:gd name="connsiteX3" fmla="*/ 120770 w 241540"/>
              <a:gd name="connsiteY3" fmla="*/ 69191 h 207214"/>
              <a:gd name="connsiteX4" fmla="*/ 112144 w 241540"/>
              <a:gd name="connsiteY4" fmla="*/ 43312 h 207214"/>
              <a:gd name="connsiteX5" fmla="*/ 8627 w 241540"/>
              <a:gd name="connsiteY5" fmla="*/ 180 h 207214"/>
              <a:gd name="connsiteX6" fmla="*/ 0 w 241540"/>
              <a:gd name="connsiteY6" fmla="*/ 180 h 207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540" h="207214">
                <a:moveTo>
                  <a:pt x="241540" y="207214"/>
                </a:moveTo>
                <a:cubicBezTo>
                  <a:pt x="236330" y="194189"/>
                  <a:pt x="222235" y="150363"/>
                  <a:pt x="207034" y="138202"/>
                </a:cubicBezTo>
                <a:cubicBezTo>
                  <a:pt x="198193" y="131129"/>
                  <a:pt x="140170" y="121379"/>
                  <a:pt x="138023" y="120950"/>
                </a:cubicBezTo>
                <a:lnTo>
                  <a:pt x="120770" y="69191"/>
                </a:lnTo>
                <a:cubicBezTo>
                  <a:pt x="117895" y="60565"/>
                  <a:pt x="119710" y="48356"/>
                  <a:pt x="112144" y="43312"/>
                </a:cubicBezTo>
                <a:cubicBezTo>
                  <a:pt x="49723" y="1698"/>
                  <a:pt x="77556" y="10027"/>
                  <a:pt x="8627" y="180"/>
                </a:cubicBezTo>
                <a:cubicBezTo>
                  <a:pt x="5780" y="-227"/>
                  <a:pt x="2876" y="180"/>
                  <a:pt x="0" y="18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5587043" y="1820175"/>
            <a:ext cx="621101" cy="612475"/>
          </a:xfrm>
          <a:custGeom>
            <a:avLst/>
            <a:gdLst>
              <a:gd name="connsiteX0" fmla="*/ 621101 w 621101"/>
              <a:gd name="connsiteY0" fmla="*/ 595222 h 612475"/>
              <a:gd name="connsiteX1" fmla="*/ 534837 w 621101"/>
              <a:gd name="connsiteY1" fmla="*/ 603849 h 612475"/>
              <a:gd name="connsiteX2" fmla="*/ 474452 w 621101"/>
              <a:gd name="connsiteY2" fmla="*/ 612475 h 612475"/>
              <a:gd name="connsiteX3" fmla="*/ 319177 w 621101"/>
              <a:gd name="connsiteY3" fmla="*/ 603849 h 612475"/>
              <a:gd name="connsiteX4" fmla="*/ 207033 w 621101"/>
              <a:gd name="connsiteY4" fmla="*/ 586596 h 612475"/>
              <a:gd name="connsiteX5" fmla="*/ 181154 w 621101"/>
              <a:gd name="connsiteY5" fmla="*/ 577969 h 612475"/>
              <a:gd name="connsiteX6" fmla="*/ 112143 w 621101"/>
              <a:gd name="connsiteY6" fmla="*/ 560717 h 612475"/>
              <a:gd name="connsiteX7" fmla="*/ 25879 w 621101"/>
              <a:gd name="connsiteY7" fmla="*/ 534837 h 612475"/>
              <a:gd name="connsiteX8" fmla="*/ 0 w 621101"/>
              <a:gd name="connsiteY8" fmla="*/ 517584 h 612475"/>
              <a:gd name="connsiteX9" fmla="*/ 8626 w 621101"/>
              <a:gd name="connsiteY9" fmla="*/ 465826 h 612475"/>
              <a:gd name="connsiteX10" fmla="*/ 43132 w 621101"/>
              <a:gd name="connsiteY10" fmla="*/ 457200 h 612475"/>
              <a:gd name="connsiteX11" fmla="*/ 69011 w 621101"/>
              <a:gd name="connsiteY11" fmla="*/ 448573 h 612475"/>
              <a:gd name="connsiteX12" fmla="*/ 120769 w 621101"/>
              <a:gd name="connsiteY12" fmla="*/ 414068 h 612475"/>
              <a:gd name="connsiteX13" fmla="*/ 146649 w 621101"/>
              <a:gd name="connsiteY13" fmla="*/ 396815 h 612475"/>
              <a:gd name="connsiteX14" fmla="*/ 224286 w 621101"/>
              <a:gd name="connsiteY14" fmla="*/ 353683 h 612475"/>
              <a:gd name="connsiteX15" fmla="*/ 301924 w 621101"/>
              <a:gd name="connsiteY15" fmla="*/ 301924 h 612475"/>
              <a:gd name="connsiteX16" fmla="*/ 327803 w 621101"/>
              <a:gd name="connsiteY16" fmla="*/ 284671 h 612475"/>
              <a:gd name="connsiteX17" fmla="*/ 362309 w 621101"/>
              <a:gd name="connsiteY17" fmla="*/ 250166 h 612475"/>
              <a:gd name="connsiteX18" fmla="*/ 396815 w 621101"/>
              <a:gd name="connsiteY18" fmla="*/ 198407 h 612475"/>
              <a:gd name="connsiteX19" fmla="*/ 414067 w 621101"/>
              <a:gd name="connsiteY19" fmla="*/ 146649 h 612475"/>
              <a:gd name="connsiteX20" fmla="*/ 405441 w 621101"/>
              <a:gd name="connsiteY20" fmla="*/ 0 h 61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21101" h="612475">
                <a:moveTo>
                  <a:pt x="621101" y="595222"/>
                </a:moveTo>
                <a:lnTo>
                  <a:pt x="534837" y="603849"/>
                </a:lnTo>
                <a:cubicBezTo>
                  <a:pt x="514644" y="606225"/>
                  <a:pt x="494785" y="612475"/>
                  <a:pt x="474452" y="612475"/>
                </a:cubicBezTo>
                <a:cubicBezTo>
                  <a:pt x="422614" y="612475"/>
                  <a:pt x="370935" y="606724"/>
                  <a:pt x="319177" y="603849"/>
                </a:cubicBezTo>
                <a:cubicBezTo>
                  <a:pt x="299932" y="601100"/>
                  <a:pt x="228562" y="591380"/>
                  <a:pt x="207033" y="586596"/>
                </a:cubicBezTo>
                <a:cubicBezTo>
                  <a:pt x="198157" y="584623"/>
                  <a:pt x="189927" y="580362"/>
                  <a:pt x="181154" y="577969"/>
                </a:cubicBezTo>
                <a:cubicBezTo>
                  <a:pt x="158278" y="571730"/>
                  <a:pt x="135147" y="566468"/>
                  <a:pt x="112143" y="560717"/>
                </a:cubicBezTo>
                <a:cubicBezTo>
                  <a:pt x="92856" y="555895"/>
                  <a:pt x="38478" y="543236"/>
                  <a:pt x="25879" y="534837"/>
                </a:cubicBezTo>
                <a:lnTo>
                  <a:pt x="0" y="517584"/>
                </a:lnTo>
                <a:cubicBezTo>
                  <a:pt x="2875" y="500331"/>
                  <a:pt x="-1540" y="480059"/>
                  <a:pt x="8626" y="465826"/>
                </a:cubicBezTo>
                <a:cubicBezTo>
                  <a:pt x="15517" y="456178"/>
                  <a:pt x="31732" y="460457"/>
                  <a:pt x="43132" y="457200"/>
                </a:cubicBezTo>
                <a:cubicBezTo>
                  <a:pt x="51875" y="454702"/>
                  <a:pt x="61062" y="452989"/>
                  <a:pt x="69011" y="448573"/>
                </a:cubicBezTo>
                <a:cubicBezTo>
                  <a:pt x="87137" y="438503"/>
                  <a:pt x="103516" y="425570"/>
                  <a:pt x="120769" y="414068"/>
                </a:cubicBezTo>
                <a:cubicBezTo>
                  <a:pt x="129396" y="408317"/>
                  <a:pt x="136813" y="400094"/>
                  <a:pt x="146649" y="396815"/>
                </a:cubicBezTo>
                <a:cubicBezTo>
                  <a:pt x="192199" y="381630"/>
                  <a:pt x="164962" y="393232"/>
                  <a:pt x="224286" y="353683"/>
                </a:cubicBezTo>
                <a:lnTo>
                  <a:pt x="301924" y="301924"/>
                </a:lnTo>
                <a:lnTo>
                  <a:pt x="327803" y="284671"/>
                </a:lnTo>
                <a:cubicBezTo>
                  <a:pt x="350809" y="215658"/>
                  <a:pt x="316300" y="296175"/>
                  <a:pt x="362309" y="250166"/>
                </a:cubicBezTo>
                <a:cubicBezTo>
                  <a:pt x="376971" y="235504"/>
                  <a:pt x="396815" y="198407"/>
                  <a:pt x="396815" y="198407"/>
                </a:cubicBezTo>
                <a:cubicBezTo>
                  <a:pt x="402566" y="181154"/>
                  <a:pt x="415277" y="164795"/>
                  <a:pt x="414067" y="146649"/>
                </a:cubicBezTo>
                <a:cubicBezTo>
                  <a:pt x="405058" y="11514"/>
                  <a:pt x="405441" y="60480"/>
                  <a:pt x="405441" y="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Freeform 32"/>
          <p:cNvSpPr/>
          <p:nvPr/>
        </p:nvSpPr>
        <p:spPr>
          <a:xfrm>
            <a:off x="5319623" y="2268748"/>
            <a:ext cx="293298" cy="25879"/>
          </a:xfrm>
          <a:custGeom>
            <a:avLst/>
            <a:gdLst>
              <a:gd name="connsiteX0" fmla="*/ 293298 w 293298"/>
              <a:gd name="connsiteY0" fmla="*/ 0 h 25879"/>
              <a:gd name="connsiteX1" fmla="*/ 250166 w 293298"/>
              <a:gd name="connsiteY1" fmla="*/ 8627 h 25879"/>
              <a:gd name="connsiteX2" fmla="*/ 189781 w 293298"/>
              <a:gd name="connsiteY2" fmla="*/ 17253 h 25879"/>
              <a:gd name="connsiteX3" fmla="*/ 155275 w 293298"/>
              <a:gd name="connsiteY3" fmla="*/ 25879 h 25879"/>
              <a:gd name="connsiteX4" fmla="*/ 69011 w 293298"/>
              <a:gd name="connsiteY4" fmla="*/ 17253 h 25879"/>
              <a:gd name="connsiteX5" fmla="*/ 43132 w 293298"/>
              <a:gd name="connsiteY5" fmla="*/ 8627 h 25879"/>
              <a:gd name="connsiteX6" fmla="*/ 0 w 293298"/>
              <a:gd name="connsiteY6" fmla="*/ 0 h 25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3298" h="25879">
                <a:moveTo>
                  <a:pt x="293298" y="0"/>
                </a:moveTo>
                <a:cubicBezTo>
                  <a:pt x="278921" y="2876"/>
                  <a:pt x="264629" y="6217"/>
                  <a:pt x="250166" y="8627"/>
                </a:cubicBezTo>
                <a:cubicBezTo>
                  <a:pt x="230110" y="11970"/>
                  <a:pt x="209786" y="13616"/>
                  <a:pt x="189781" y="17253"/>
                </a:cubicBezTo>
                <a:cubicBezTo>
                  <a:pt x="178116" y="19374"/>
                  <a:pt x="166777" y="23004"/>
                  <a:pt x="155275" y="25879"/>
                </a:cubicBezTo>
                <a:cubicBezTo>
                  <a:pt x="126520" y="23004"/>
                  <a:pt x="97573" y="21647"/>
                  <a:pt x="69011" y="17253"/>
                </a:cubicBezTo>
                <a:cubicBezTo>
                  <a:pt x="60024" y="15870"/>
                  <a:pt x="51953" y="10832"/>
                  <a:pt x="43132" y="8627"/>
                </a:cubicBezTo>
                <a:cubicBezTo>
                  <a:pt x="28908" y="5071"/>
                  <a:pt x="0" y="0"/>
                  <a:pt x="0" y="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4715775" y="2639684"/>
            <a:ext cx="310551" cy="146649"/>
          </a:xfrm>
          <a:custGeom>
            <a:avLst/>
            <a:gdLst>
              <a:gd name="connsiteX0" fmla="*/ 310551 w 310551"/>
              <a:gd name="connsiteY0" fmla="*/ 146649 h 146649"/>
              <a:gd name="connsiteX1" fmla="*/ 207034 w 310551"/>
              <a:gd name="connsiteY1" fmla="*/ 138023 h 146649"/>
              <a:gd name="connsiteX2" fmla="*/ 181154 w 310551"/>
              <a:gd name="connsiteY2" fmla="*/ 120770 h 146649"/>
              <a:gd name="connsiteX3" fmla="*/ 155275 w 310551"/>
              <a:gd name="connsiteY3" fmla="*/ 112143 h 146649"/>
              <a:gd name="connsiteX4" fmla="*/ 86264 w 310551"/>
              <a:gd name="connsiteY4" fmla="*/ 69011 h 146649"/>
              <a:gd name="connsiteX5" fmla="*/ 60384 w 310551"/>
              <a:gd name="connsiteY5" fmla="*/ 60385 h 146649"/>
              <a:gd name="connsiteX6" fmla="*/ 34505 w 310551"/>
              <a:gd name="connsiteY6" fmla="*/ 43132 h 146649"/>
              <a:gd name="connsiteX7" fmla="*/ 17252 w 310551"/>
              <a:gd name="connsiteY7" fmla="*/ 17253 h 146649"/>
              <a:gd name="connsiteX8" fmla="*/ 0 w 310551"/>
              <a:gd name="connsiteY8" fmla="*/ 0 h 14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0551" h="146649">
                <a:moveTo>
                  <a:pt x="310551" y="146649"/>
                </a:moveTo>
                <a:cubicBezTo>
                  <a:pt x="276045" y="143774"/>
                  <a:pt x="240987" y="144813"/>
                  <a:pt x="207034" y="138023"/>
                </a:cubicBezTo>
                <a:cubicBezTo>
                  <a:pt x="196867" y="135990"/>
                  <a:pt x="190427" y="125407"/>
                  <a:pt x="181154" y="120770"/>
                </a:cubicBezTo>
                <a:cubicBezTo>
                  <a:pt x="173021" y="116703"/>
                  <a:pt x="163901" y="115019"/>
                  <a:pt x="155275" y="112143"/>
                </a:cubicBezTo>
                <a:cubicBezTo>
                  <a:pt x="127934" y="71133"/>
                  <a:pt x="147857" y="89542"/>
                  <a:pt x="86264" y="69011"/>
                </a:cubicBezTo>
                <a:lnTo>
                  <a:pt x="60384" y="60385"/>
                </a:lnTo>
                <a:cubicBezTo>
                  <a:pt x="51758" y="54634"/>
                  <a:pt x="41836" y="50463"/>
                  <a:pt x="34505" y="43132"/>
                </a:cubicBezTo>
                <a:cubicBezTo>
                  <a:pt x="27174" y="35801"/>
                  <a:pt x="23729" y="25349"/>
                  <a:pt x="17252" y="17253"/>
                </a:cubicBezTo>
                <a:cubicBezTo>
                  <a:pt x="12171" y="10902"/>
                  <a:pt x="5751" y="5751"/>
                  <a:pt x="0" y="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Freeform 35"/>
          <p:cNvSpPr/>
          <p:nvPr/>
        </p:nvSpPr>
        <p:spPr>
          <a:xfrm>
            <a:off x="5664679" y="2648310"/>
            <a:ext cx="1199072" cy="638355"/>
          </a:xfrm>
          <a:custGeom>
            <a:avLst/>
            <a:gdLst>
              <a:gd name="connsiteX0" fmla="*/ 1199072 w 1199072"/>
              <a:gd name="connsiteY0" fmla="*/ 0 h 638355"/>
              <a:gd name="connsiteX1" fmla="*/ 1147313 w 1199072"/>
              <a:gd name="connsiteY1" fmla="*/ 43133 h 638355"/>
              <a:gd name="connsiteX2" fmla="*/ 1104181 w 1199072"/>
              <a:gd name="connsiteY2" fmla="*/ 86265 h 638355"/>
              <a:gd name="connsiteX3" fmla="*/ 1086929 w 1199072"/>
              <a:gd name="connsiteY3" fmla="*/ 138023 h 638355"/>
              <a:gd name="connsiteX4" fmla="*/ 1035170 w 1199072"/>
              <a:gd name="connsiteY4" fmla="*/ 172529 h 638355"/>
              <a:gd name="connsiteX5" fmla="*/ 1000664 w 1199072"/>
              <a:gd name="connsiteY5" fmla="*/ 181155 h 638355"/>
              <a:gd name="connsiteX6" fmla="*/ 948906 w 1199072"/>
              <a:gd name="connsiteY6" fmla="*/ 189782 h 638355"/>
              <a:gd name="connsiteX7" fmla="*/ 923027 w 1199072"/>
              <a:gd name="connsiteY7" fmla="*/ 198408 h 638355"/>
              <a:gd name="connsiteX8" fmla="*/ 759125 w 1199072"/>
              <a:gd name="connsiteY8" fmla="*/ 215661 h 638355"/>
              <a:gd name="connsiteX9" fmla="*/ 698740 w 1199072"/>
              <a:gd name="connsiteY9" fmla="*/ 224287 h 638355"/>
              <a:gd name="connsiteX10" fmla="*/ 646981 w 1199072"/>
              <a:gd name="connsiteY10" fmla="*/ 241540 h 638355"/>
              <a:gd name="connsiteX11" fmla="*/ 621102 w 1199072"/>
              <a:gd name="connsiteY11" fmla="*/ 250166 h 638355"/>
              <a:gd name="connsiteX12" fmla="*/ 595223 w 1199072"/>
              <a:gd name="connsiteY12" fmla="*/ 267419 h 638355"/>
              <a:gd name="connsiteX13" fmla="*/ 543464 w 1199072"/>
              <a:gd name="connsiteY13" fmla="*/ 284672 h 638355"/>
              <a:gd name="connsiteX14" fmla="*/ 517585 w 1199072"/>
              <a:gd name="connsiteY14" fmla="*/ 301925 h 638355"/>
              <a:gd name="connsiteX15" fmla="*/ 465827 w 1199072"/>
              <a:gd name="connsiteY15" fmla="*/ 319178 h 638355"/>
              <a:gd name="connsiteX16" fmla="*/ 414068 w 1199072"/>
              <a:gd name="connsiteY16" fmla="*/ 353683 h 638355"/>
              <a:gd name="connsiteX17" fmla="*/ 388189 w 1199072"/>
              <a:gd name="connsiteY17" fmla="*/ 370936 h 638355"/>
              <a:gd name="connsiteX18" fmla="*/ 362310 w 1199072"/>
              <a:gd name="connsiteY18" fmla="*/ 379563 h 638355"/>
              <a:gd name="connsiteX19" fmla="*/ 336430 w 1199072"/>
              <a:gd name="connsiteY19" fmla="*/ 405442 h 638355"/>
              <a:gd name="connsiteX20" fmla="*/ 310551 w 1199072"/>
              <a:gd name="connsiteY20" fmla="*/ 414068 h 638355"/>
              <a:gd name="connsiteX21" fmla="*/ 267419 w 1199072"/>
              <a:gd name="connsiteY21" fmla="*/ 448574 h 638355"/>
              <a:gd name="connsiteX22" fmla="*/ 232913 w 1199072"/>
              <a:gd name="connsiteY22" fmla="*/ 500333 h 638355"/>
              <a:gd name="connsiteX23" fmla="*/ 189781 w 1199072"/>
              <a:gd name="connsiteY23" fmla="*/ 552091 h 638355"/>
              <a:gd name="connsiteX24" fmla="*/ 163902 w 1199072"/>
              <a:gd name="connsiteY24" fmla="*/ 560717 h 638355"/>
              <a:gd name="connsiteX25" fmla="*/ 138023 w 1199072"/>
              <a:gd name="connsiteY25" fmla="*/ 577970 h 638355"/>
              <a:gd name="connsiteX26" fmla="*/ 112144 w 1199072"/>
              <a:gd name="connsiteY26" fmla="*/ 586597 h 638355"/>
              <a:gd name="connsiteX27" fmla="*/ 8627 w 1199072"/>
              <a:gd name="connsiteY27" fmla="*/ 638355 h 638355"/>
              <a:gd name="connsiteX28" fmla="*/ 0 w 1199072"/>
              <a:gd name="connsiteY28" fmla="*/ 638355 h 638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199072" h="638355">
                <a:moveTo>
                  <a:pt x="1199072" y="0"/>
                </a:moveTo>
                <a:cubicBezTo>
                  <a:pt x="1181819" y="14378"/>
                  <a:pt x="1163193" y="27252"/>
                  <a:pt x="1147313" y="43133"/>
                </a:cubicBezTo>
                <a:cubicBezTo>
                  <a:pt x="1089806" y="100641"/>
                  <a:pt x="1173193" y="40258"/>
                  <a:pt x="1104181" y="86265"/>
                </a:cubicBezTo>
                <a:cubicBezTo>
                  <a:pt x="1098430" y="103518"/>
                  <a:pt x="1102061" y="127935"/>
                  <a:pt x="1086929" y="138023"/>
                </a:cubicBezTo>
                <a:cubicBezTo>
                  <a:pt x="1069676" y="149525"/>
                  <a:pt x="1055286" y="167500"/>
                  <a:pt x="1035170" y="172529"/>
                </a:cubicBezTo>
                <a:cubicBezTo>
                  <a:pt x="1023668" y="175404"/>
                  <a:pt x="1012290" y="178830"/>
                  <a:pt x="1000664" y="181155"/>
                </a:cubicBezTo>
                <a:cubicBezTo>
                  <a:pt x="983513" y="184585"/>
                  <a:pt x="965980" y="185988"/>
                  <a:pt x="948906" y="189782"/>
                </a:cubicBezTo>
                <a:cubicBezTo>
                  <a:pt x="940030" y="191755"/>
                  <a:pt x="932037" y="197179"/>
                  <a:pt x="923027" y="198408"/>
                </a:cubicBezTo>
                <a:cubicBezTo>
                  <a:pt x="868595" y="205830"/>
                  <a:pt x="813509" y="207892"/>
                  <a:pt x="759125" y="215661"/>
                </a:cubicBezTo>
                <a:lnTo>
                  <a:pt x="698740" y="224287"/>
                </a:lnTo>
                <a:lnTo>
                  <a:pt x="646981" y="241540"/>
                </a:lnTo>
                <a:lnTo>
                  <a:pt x="621102" y="250166"/>
                </a:lnTo>
                <a:cubicBezTo>
                  <a:pt x="612476" y="255917"/>
                  <a:pt x="604697" y="263208"/>
                  <a:pt x="595223" y="267419"/>
                </a:cubicBezTo>
                <a:cubicBezTo>
                  <a:pt x="578604" y="274805"/>
                  <a:pt x="543464" y="284672"/>
                  <a:pt x="543464" y="284672"/>
                </a:cubicBezTo>
                <a:cubicBezTo>
                  <a:pt x="534838" y="290423"/>
                  <a:pt x="527059" y="297714"/>
                  <a:pt x="517585" y="301925"/>
                </a:cubicBezTo>
                <a:cubicBezTo>
                  <a:pt x="500967" y="309311"/>
                  <a:pt x="480959" y="309090"/>
                  <a:pt x="465827" y="319178"/>
                </a:cubicBezTo>
                <a:lnTo>
                  <a:pt x="414068" y="353683"/>
                </a:lnTo>
                <a:cubicBezTo>
                  <a:pt x="405442" y="359434"/>
                  <a:pt x="398025" y="367657"/>
                  <a:pt x="388189" y="370936"/>
                </a:cubicBezTo>
                <a:lnTo>
                  <a:pt x="362310" y="379563"/>
                </a:lnTo>
                <a:cubicBezTo>
                  <a:pt x="353683" y="388189"/>
                  <a:pt x="346581" y="398675"/>
                  <a:pt x="336430" y="405442"/>
                </a:cubicBezTo>
                <a:cubicBezTo>
                  <a:pt x="328864" y="410486"/>
                  <a:pt x="317651" y="408388"/>
                  <a:pt x="310551" y="414068"/>
                </a:cubicBezTo>
                <a:cubicBezTo>
                  <a:pt x="254810" y="458662"/>
                  <a:pt x="332466" y="426893"/>
                  <a:pt x="267419" y="448574"/>
                </a:cubicBezTo>
                <a:lnTo>
                  <a:pt x="232913" y="500333"/>
                </a:lnTo>
                <a:cubicBezTo>
                  <a:pt x="220181" y="519431"/>
                  <a:pt x="209710" y="538805"/>
                  <a:pt x="189781" y="552091"/>
                </a:cubicBezTo>
                <a:cubicBezTo>
                  <a:pt x="182215" y="557135"/>
                  <a:pt x="172528" y="557842"/>
                  <a:pt x="163902" y="560717"/>
                </a:cubicBezTo>
                <a:cubicBezTo>
                  <a:pt x="155276" y="566468"/>
                  <a:pt x="147296" y="573333"/>
                  <a:pt x="138023" y="577970"/>
                </a:cubicBezTo>
                <a:cubicBezTo>
                  <a:pt x="129890" y="582037"/>
                  <a:pt x="120093" y="582181"/>
                  <a:pt x="112144" y="586597"/>
                </a:cubicBezTo>
                <a:cubicBezTo>
                  <a:pt x="80744" y="604042"/>
                  <a:pt x="48929" y="638355"/>
                  <a:pt x="8627" y="638355"/>
                </a:cubicBezTo>
                <a:lnTo>
                  <a:pt x="0" y="638355"/>
                </a:ln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3" name="TextBox 27"/>
          <p:cNvSpPr txBox="1">
            <a:spLocks noChangeArrowheads="1"/>
          </p:cNvSpPr>
          <p:nvPr/>
        </p:nvSpPr>
        <p:spPr bwMode="auto">
          <a:xfrm>
            <a:off x="7661379" y="6033317"/>
            <a:ext cx="292631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lt-LT" altLang="lt-LT" sz="1100" dirty="0">
                <a:solidFill>
                  <a:prstClr val="black"/>
                </a:solidFill>
              </a:rPr>
              <a:t> - galima judėti vikšrine technika</a:t>
            </a:r>
          </a:p>
        </p:txBody>
      </p:sp>
      <p:sp>
        <p:nvSpPr>
          <p:cNvPr id="44" name="TextBox 27"/>
          <p:cNvSpPr txBox="1">
            <a:spLocks noChangeArrowheads="1"/>
          </p:cNvSpPr>
          <p:nvPr/>
        </p:nvSpPr>
        <p:spPr bwMode="auto">
          <a:xfrm>
            <a:off x="7661378" y="6409911"/>
            <a:ext cx="292631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lt-LT" altLang="lt-LT" sz="1100" dirty="0">
                <a:solidFill>
                  <a:prstClr val="black"/>
                </a:solidFill>
              </a:rPr>
              <a:t> - galima judėti ratine technika</a:t>
            </a:r>
          </a:p>
        </p:txBody>
      </p:sp>
      <p:sp>
        <p:nvSpPr>
          <p:cNvPr id="37" name="Freeform 36"/>
          <p:cNvSpPr/>
          <p:nvPr/>
        </p:nvSpPr>
        <p:spPr>
          <a:xfrm>
            <a:off x="7096665" y="6098875"/>
            <a:ext cx="483079" cy="120770"/>
          </a:xfrm>
          <a:custGeom>
            <a:avLst/>
            <a:gdLst>
              <a:gd name="connsiteX0" fmla="*/ 0 w 483079"/>
              <a:gd name="connsiteY0" fmla="*/ 8627 h 120770"/>
              <a:gd name="connsiteX1" fmla="*/ 43132 w 483079"/>
              <a:gd name="connsiteY1" fmla="*/ 34506 h 120770"/>
              <a:gd name="connsiteX2" fmla="*/ 94891 w 483079"/>
              <a:gd name="connsiteY2" fmla="*/ 51759 h 120770"/>
              <a:gd name="connsiteX3" fmla="*/ 146649 w 483079"/>
              <a:gd name="connsiteY3" fmla="*/ 69012 h 120770"/>
              <a:gd name="connsiteX4" fmla="*/ 198408 w 483079"/>
              <a:gd name="connsiteY4" fmla="*/ 86265 h 120770"/>
              <a:gd name="connsiteX5" fmla="*/ 224287 w 483079"/>
              <a:gd name="connsiteY5" fmla="*/ 94891 h 120770"/>
              <a:gd name="connsiteX6" fmla="*/ 276045 w 483079"/>
              <a:gd name="connsiteY6" fmla="*/ 120770 h 120770"/>
              <a:gd name="connsiteX7" fmla="*/ 301925 w 483079"/>
              <a:gd name="connsiteY7" fmla="*/ 112144 h 120770"/>
              <a:gd name="connsiteX8" fmla="*/ 319178 w 483079"/>
              <a:gd name="connsiteY8" fmla="*/ 86265 h 120770"/>
              <a:gd name="connsiteX9" fmla="*/ 370936 w 483079"/>
              <a:gd name="connsiteY9" fmla="*/ 69012 h 120770"/>
              <a:gd name="connsiteX10" fmla="*/ 448574 w 483079"/>
              <a:gd name="connsiteY10" fmla="*/ 25880 h 120770"/>
              <a:gd name="connsiteX11" fmla="*/ 483079 w 483079"/>
              <a:gd name="connsiteY11" fmla="*/ 0 h 12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079" h="120770">
                <a:moveTo>
                  <a:pt x="0" y="8627"/>
                </a:moveTo>
                <a:cubicBezTo>
                  <a:pt x="14377" y="17253"/>
                  <a:pt x="27868" y="27568"/>
                  <a:pt x="43132" y="34506"/>
                </a:cubicBezTo>
                <a:cubicBezTo>
                  <a:pt x="59688" y="42031"/>
                  <a:pt x="77638" y="46008"/>
                  <a:pt x="94891" y="51759"/>
                </a:cubicBezTo>
                <a:lnTo>
                  <a:pt x="146649" y="69012"/>
                </a:lnTo>
                <a:lnTo>
                  <a:pt x="198408" y="86265"/>
                </a:lnTo>
                <a:lnTo>
                  <a:pt x="224287" y="94891"/>
                </a:lnTo>
                <a:cubicBezTo>
                  <a:pt x="237372" y="103615"/>
                  <a:pt x="258187" y="120770"/>
                  <a:pt x="276045" y="120770"/>
                </a:cubicBezTo>
                <a:cubicBezTo>
                  <a:pt x="285138" y="120770"/>
                  <a:pt x="293298" y="115019"/>
                  <a:pt x="301925" y="112144"/>
                </a:cubicBezTo>
                <a:cubicBezTo>
                  <a:pt x="307676" y="103518"/>
                  <a:pt x="310386" y="91760"/>
                  <a:pt x="319178" y="86265"/>
                </a:cubicBezTo>
                <a:cubicBezTo>
                  <a:pt x="334600" y="76626"/>
                  <a:pt x="370936" y="69012"/>
                  <a:pt x="370936" y="69012"/>
                </a:cubicBezTo>
                <a:cubicBezTo>
                  <a:pt x="430260" y="29462"/>
                  <a:pt x="403023" y="41063"/>
                  <a:pt x="448574" y="25880"/>
                </a:cubicBezTo>
                <a:cubicBezTo>
                  <a:pt x="477837" y="6371"/>
                  <a:pt x="467122" y="15958"/>
                  <a:pt x="483079" y="0"/>
                </a:cubicBezTo>
              </a:path>
            </a:pathLst>
          </a:cu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7135167" y="6448800"/>
            <a:ext cx="483079" cy="120770"/>
          </a:xfrm>
          <a:custGeom>
            <a:avLst/>
            <a:gdLst>
              <a:gd name="connsiteX0" fmla="*/ 0 w 483079"/>
              <a:gd name="connsiteY0" fmla="*/ 8627 h 120770"/>
              <a:gd name="connsiteX1" fmla="*/ 43132 w 483079"/>
              <a:gd name="connsiteY1" fmla="*/ 34506 h 120770"/>
              <a:gd name="connsiteX2" fmla="*/ 94891 w 483079"/>
              <a:gd name="connsiteY2" fmla="*/ 51759 h 120770"/>
              <a:gd name="connsiteX3" fmla="*/ 146649 w 483079"/>
              <a:gd name="connsiteY3" fmla="*/ 69012 h 120770"/>
              <a:gd name="connsiteX4" fmla="*/ 198408 w 483079"/>
              <a:gd name="connsiteY4" fmla="*/ 86265 h 120770"/>
              <a:gd name="connsiteX5" fmla="*/ 224287 w 483079"/>
              <a:gd name="connsiteY5" fmla="*/ 94891 h 120770"/>
              <a:gd name="connsiteX6" fmla="*/ 276045 w 483079"/>
              <a:gd name="connsiteY6" fmla="*/ 120770 h 120770"/>
              <a:gd name="connsiteX7" fmla="*/ 301925 w 483079"/>
              <a:gd name="connsiteY7" fmla="*/ 112144 h 120770"/>
              <a:gd name="connsiteX8" fmla="*/ 319178 w 483079"/>
              <a:gd name="connsiteY8" fmla="*/ 86265 h 120770"/>
              <a:gd name="connsiteX9" fmla="*/ 370936 w 483079"/>
              <a:gd name="connsiteY9" fmla="*/ 69012 h 120770"/>
              <a:gd name="connsiteX10" fmla="*/ 448574 w 483079"/>
              <a:gd name="connsiteY10" fmla="*/ 25880 h 120770"/>
              <a:gd name="connsiteX11" fmla="*/ 483079 w 483079"/>
              <a:gd name="connsiteY11" fmla="*/ 0 h 12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3079" h="120770">
                <a:moveTo>
                  <a:pt x="0" y="8627"/>
                </a:moveTo>
                <a:cubicBezTo>
                  <a:pt x="14377" y="17253"/>
                  <a:pt x="27868" y="27568"/>
                  <a:pt x="43132" y="34506"/>
                </a:cubicBezTo>
                <a:cubicBezTo>
                  <a:pt x="59688" y="42031"/>
                  <a:pt x="77638" y="46008"/>
                  <a:pt x="94891" y="51759"/>
                </a:cubicBezTo>
                <a:lnTo>
                  <a:pt x="146649" y="69012"/>
                </a:lnTo>
                <a:lnTo>
                  <a:pt x="198408" y="86265"/>
                </a:lnTo>
                <a:lnTo>
                  <a:pt x="224287" y="94891"/>
                </a:lnTo>
                <a:cubicBezTo>
                  <a:pt x="237372" y="103615"/>
                  <a:pt x="258187" y="120770"/>
                  <a:pt x="276045" y="120770"/>
                </a:cubicBezTo>
                <a:cubicBezTo>
                  <a:pt x="285138" y="120770"/>
                  <a:pt x="293298" y="115019"/>
                  <a:pt x="301925" y="112144"/>
                </a:cubicBezTo>
                <a:cubicBezTo>
                  <a:pt x="307676" y="103518"/>
                  <a:pt x="310386" y="91760"/>
                  <a:pt x="319178" y="86265"/>
                </a:cubicBezTo>
                <a:cubicBezTo>
                  <a:pt x="334600" y="76626"/>
                  <a:pt x="370936" y="69012"/>
                  <a:pt x="370936" y="69012"/>
                </a:cubicBezTo>
                <a:cubicBezTo>
                  <a:pt x="430260" y="29462"/>
                  <a:pt x="403023" y="41063"/>
                  <a:pt x="448574" y="25880"/>
                </a:cubicBezTo>
                <a:cubicBezTo>
                  <a:pt x="477837" y="6371"/>
                  <a:pt x="467122" y="15958"/>
                  <a:pt x="483079" y="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0803" y="6292039"/>
            <a:ext cx="626598" cy="487851"/>
          </a:xfrm>
          <a:prstGeom prst="rect">
            <a:avLst/>
          </a:prstGeom>
        </p:spPr>
      </p:pic>
      <p:sp>
        <p:nvSpPr>
          <p:cNvPr id="40" name="Freeform 39"/>
          <p:cNvSpPr/>
          <p:nvPr/>
        </p:nvSpPr>
        <p:spPr>
          <a:xfrm>
            <a:off x="6828033" y="1561381"/>
            <a:ext cx="156488" cy="207034"/>
          </a:xfrm>
          <a:custGeom>
            <a:avLst/>
            <a:gdLst>
              <a:gd name="connsiteX0" fmla="*/ 156488 w 156488"/>
              <a:gd name="connsiteY0" fmla="*/ 207034 h 207034"/>
              <a:gd name="connsiteX1" fmla="*/ 139235 w 156488"/>
              <a:gd name="connsiteY1" fmla="*/ 163902 h 207034"/>
              <a:gd name="connsiteX2" fmla="*/ 87476 w 156488"/>
              <a:gd name="connsiteY2" fmla="*/ 129396 h 207034"/>
              <a:gd name="connsiteX3" fmla="*/ 44344 w 156488"/>
              <a:gd name="connsiteY3" fmla="*/ 77638 h 207034"/>
              <a:gd name="connsiteX4" fmla="*/ 1212 w 156488"/>
              <a:gd name="connsiteY4" fmla="*/ 25879 h 207034"/>
              <a:gd name="connsiteX5" fmla="*/ 1212 w 156488"/>
              <a:gd name="connsiteY5" fmla="*/ 0 h 207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488" h="207034">
                <a:moveTo>
                  <a:pt x="156488" y="207034"/>
                </a:moveTo>
                <a:cubicBezTo>
                  <a:pt x="150737" y="192657"/>
                  <a:pt x="149523" y="175476"/>
                  <a:pt x="139235" y="163902"/>
                </a:cubicBezTo>
                <a:cubicBezTo>
                  <a:pt x="125459" y="148404"/>
                  <a:pt x="102138" y="144058"/>
                  <a:pt x="87476" y="129396"/>
                </a:cubicBezTo>
                <a:cubicBezTo>
                  <a:pt x="11870" y="53790"/>
                  <a:pt x="104394" y="149697"/>
                  <a:pt x="44344" y="77638"/>
                </a:cubicBezTo>
                <a:cubicBezTo>
                  <a:pt x="30996" y="61621"/>
                  <a:pt x="8352" y="47298"/>
                  <a:pt x="1212" y="25879"/>
                </a:cubicBezTo>
                <a:cubicBezTo>
                  <a:pt x="-1516" y="17695"/>
                  <a:pt x="1212" y="8626"/>
                  <a:pt x="1212" y="0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Freeform 40"/>
          <p:cNvSpPr/>
          <p:nvPr/>
        </p:nvSpPr>
        <p:spPr>
          <a:xfrm>
            <a:off x="6622211" y="1578635"/>
            <a:ext cx="112144" cy="319177"/>
          </a:xfrm>
          <a:custGeom>
            <a:avLst/>
            <a:gdLst>
              <a:gd name="connsiteX0" fmla="*/ 112144 w 112144"/>
              <a:gd name="connsiteY0" fmla="*/ 0 h 319177"/>
              <a:gd name="connsiteX1" fmla="*/ 86264 w 112144"/>
              <a:gd name="connsiteY1" fmla="*/ 43132 h 319177"/>
              <a:gd name="connsiteX2" fmla="*/ 60385 w 112144"/>
              <a:gd name="connsiteY2" fmla="*/ 51758 h 319177"/>
              <a:gd name="connsiteX3" fmla="*/ 51759 w 112144"/>
              <a:gd name="connsiteY3" fmla="*/ 77638 h 319177"/>
              <a:gd name="connsiteX4" fmla="*/ 34506 w 112144"/>
              <a:gd name="connsiteY4" fmla="*/ 103517 h 319177"/>
              <a:gd name="connsiteX5" fmla="*/ 8627 w 112144"/>
              <a:gd name="connsiteY5" fmla="*/ 189781 h 319177"/>
              <a:gd name="connsiteX6" fmla="*/ 0 w 112144"/>
              <a:gd name="connsiteY6" fmla="*/ 215660 h 319177"/>
              <a:gd name="connsiteX7" fmla="*/ 8627 w 112144"/>
              <a:gd name="connsiteY7" fmla="*/ 319177 h 319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2144" h="319177">
                <a:moveTo>
                  <a:pt x="112144" y="0"/>
                </a:moveTo>
                <a:cubicBezTo>
                  <a:pt x="103517" y="14377"/>
                  <a:pt x="98120" y="31276"/>
                  <a:pt x="86264" y="43132"/>
                </a:cubicBezTo>
                <a:cubicBezTo>
                  <a:pt x="79834" y="49562"/>
                  <a:pt x="66815" y="45328"/>
                  <a:pt x="60385" y="51758"/>
                </a:cubicBezTo>
                <a:cubicBezTo>
                  <a:pt x="53955" y="58188"/>
                  <a:pt x="55826" y="69505"/>
                  <a:pt x="51759" y="77638"/>
                </a:cubicBezTo>
                <a:cubicBezTo>
                  <a:pt x="47123" y="86911"/>
                  <a:pt x="40257" y="94891"/>
                  <a:pt x="34506" y="103517"/>
                </a:cubicBezTo>
                <a:cubicBezTo>
                  <a:pt x="21470" y="155663"/>
                  <a:pt x="29628" y="126780"/>
                  <a:pt x="8627" y="189781"/>
                </a:cubicBezTo>
                <a:lnTo>
                  <a:pt x="0" y="215660"/>
                </a:lnTo>
                <a:cubicBezTo>
                  <a:pt x="8887" y="313415"/>
                  <a:pt x="8627" y="278790"/>
                  <a:pt x="8627" y="319177"/>
                </a:cubicBez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6389299" y="1932317"/>
            <a:ext cx="310551" cy="250166"/>
          </a:xfrm>
          <a:custGeom>
            <a:avLst/>
            <a:gdLst>
              <a:gd name="connsiteX0" fmla="*/ 0 w 310551"/>
              <a:gd name="connsiteY0" fmla="*/ 250166 h 250166"/>
              <a:gd name="connsiteX1" fmla="*/ 43132 w 310551"/>
              <a:gd name="connsiteY1" fmla="*/ 224287 h 250166"/>
              <a:gd name="connsiteX2" fmla="*/ 51759 w 310551"/>
              <a:gd name="connsiteY2" fmla="*/ 198408 h 250166"/>
              <a:gd name="connsiteX3" fmla="*/ 94891 w 310551"/>
              <a:gd name="connsiteY3" fmla="*/ 163902 h 250166"/>
              <a:gd name="connsiteX4" fmla="*/ 146649 w 310551"/>
              <a:gd name="connsiteY4" fmla="*/ 138023 h 250166"/>
              <a:gd name="connsiteX5" fmla="*/ 198408 w 310551"/>
              <a:gd name="connsiteY5" fmla="*/ 112143 h 250166"/>
              <a:gd name="connsiteX6" fmla="*/ 215660 w 310551"/>
              <a:gd name="connsiteY6" fmla="*/ 86264 h 250166"/>
              <a:gd name="connsiteX7" fmla="*/ 241540 w 310551"/>
              <a:gd name="connsiteY7" fmla="*/ 77638 h 250166"/>
              <a:gd name="connsiteX8" fmla="*/ 284672 w 310551"/>
              <a:gd name="connsiteY8" fmla="*/ 17253 h 250166"/>
              <a:gd name="connsiteX9" fmla="*/ 310551 w 310551"/>
              <a:gd name="connsiteY9" fmla="*/ 0 h 250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551" h="250166">
                <a:moveTo>
                  <a:pt x="0" y="250166"/>
                </a:moveTo>
                <a:cubicBezTo>
                  <a:pt x="14377" y="241540"/>
                  <a:pt x="31276" y="236143"/>
                  <a:pt x="43132" y="224287"/>
                </a:cubicBezTo>
                <a:cubicBezTo>
                  <a:pt x="49562" y="217857"/>
                  <a:pt x="47693" y="206541"/>
                  <a:pt x="51759" y="198408"/>
                </a:cubicBezTo>
                <a:cubicBezTo>
                  <a:pt x="67367" y="167191"/>
                  <a:pt x="65041" y="173851"/>
                  <a:pt x="94891" y="163902"/>
                </a:cubicBezTo>
                <a:cubicBezTo>
                  <a:pt x="169057" y="114457"/>
                  <a:pt x="75220" y="173738"/>
                  <a:pt x="146649" y="138023"/>
                </a:cubicBezTo>
                <a:cubicBezTo>
                  <a:pt x="213544" y="104575"/>
                  <a:pt x="133354" y="133829"/>
                  <a:pt x="198408" y="112143"/>
                </a:cubicBezTo>
                <a:cubicBezTo>
                  <a:pt x="204159" y="103517"/>
                  <a:pt x="207564" y="92740"/>
                  <a:pt x="215660" y="86264"/>
                </a:cubicBezTo>
                <a:cubicBezTo>
                  <a:pt x="222761" y="80584"/>
                  <a:pt x="236255" y="85037"/>
                  <a:pt x="241540" y="77638"/>
                </a:cubicBezTo>
                <a:cubicBezTo>
                  <a:pt x="291862" y="7189"/>
                  <a:pt x="226443" y="36662"/>
                  <a:pt x="284672" y="17253"/>
                </a:cubicBezTo>
                <a:lnTo>
                  <a:pt x="310551" y="0"/>
                </a:lnTo>
              </a:path>
            </a:pathLst>
          </a:cu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458475" y="483546"/>
            <a:ext cx="81570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lt-LT" sz="1000" dirty="0">
                <a:solidFill>
                  <a:prstClr val="black"/>
                </a:solidFill>
                <a:latin typeface="Arial" charset="0"/>
                <a:cs typeface="Arial" charset="0"/>
              </a:rPr>
              <a:t>Iš Vilniaus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276156" y="454860"/>
            <a:ext cx="185467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lt-LT" sz="1000" dirty="0">
                <a:solidFill>
                  <a:prstClr val="black"/>
                </a:solidFill>
                <a:latin typeface="Arial" charset="0"/>
                <a:cs typeface="Arial" charset="0"/>
              </a:rPr>
              <a:t>Iš Kauno, Alytaus, Vilniaus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011441" y="465364"/>
            <a:ext cx="129987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lt-LT" sz="1000" dirty="0">
                <a:solidFill>
                  <a:prstClr val="black"/>
                </a:solidFill>
                <a:latin typeface="Arial" charset="0"/>
                <a:cs typeface="Arial" charset="0"/>
              </a:rPr>
              <a:t>Iš Vilniaus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164018" y="508959"/>
            <a:ext cx="596217" cy="3105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6906277" y="494333"/>
            <a:ext cx="11220" cy="67679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4" idx="2"/>
          </p:cNvCxnSpPr>
          <p:nvPr/>
        </p:nvCxnSpPr>
        <p:spPr>
          <a:xfrm flipH="1">
            <a:off x="8727057" y="729767"/>
            <a:ext cx="139269" cy="26595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6" name="Line Callout 2 1025"/>
          <p:cNvSpPr/>
          <p:nvPr/>
        </p:nvSpPr>
        <p:spPr>
          <a:xfrm>
            <a:off x="6977402" y="1463118"/>
            <a:ext cx="738856" cy="420802"/>
          </a:xfrm>
          <a:prstGeom prst="borderCallout2">
            <a:avLst>
              <a:gd name="adj1" fmla="val 18750"/>
              <a:gd name="adj2" fmla="val -1328"/>
              <a:gd name="adj3" fmla="val 18750"/>
              <a:gd name="adj4" fmla="val -16667"/>
              <a:gd name="adj5" fmla="val 112500"/>
              <a:gd name="adj6" fmla="val -44332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28" name="TextBox 1027"/>
          <p:cNvSpPr txBox="1"/>
          <p:nvPr/>
        </p:nvSpPr>
        <p:spPr>
          <a:xfrm>
            <a:off x="6943377" y="1480672"/>
            <a:ext cx="903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lt-LT" dirty="0">
                <a:solidFill>
                  <a:prstClr val="black"/>
                </a:solidFill>
                <a:latin typeface="Arial" charset="0"/>
                <a:cs typeface="Arial" charset="0"/>
              </a:rPr>
              <a:t>PNKS</a:t>
            </a:r>
          </a:p>
        </p:txBody>
      </p:sp>
      <p:sp>
        <p:nvSpPr>
          <p:cNvPr id="70" name="Line Callout 2 69"/>
          <p:cNvSpPr/>
          <p:nvPr/>
        </p:nvSpPr>
        <p:spPr>
          <a:xfrm>
            <a:off x="5460660" y="997297"/>
            <a:ext cx="738856" cy="420802"/>
          </a:xfrm>
          <a:prstGeom prst="borderCallout2">
            <a:avLst>
              <a:gd name="adj1" fmla="val 47450"/>
              <a:gd name="adj2" fmla="val 97913"/>
              <a:gd name="adj3" fmla="val 51550"/>
              <a:gd name="adj4" fmla="val 149124"/>
              <a:gd name="adj5" fmla="val 81750"/>
              <a:gd name="adj6" fmla="val 18333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lt-LT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422097" y="995723"/>
            <a:ext cx="8647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lt-LT" sz="1000" dirty="0">
                <a:solidFill>
                  <a:prstClr val="black"/>
                </a:solidFill>
                <a:latin typeface="Arial" charset="0"/>
                <a:cs typeface="Arial" charset="0"/>
              </a:rPr>
              <a:t>Įvažiavimas į RPK</a:t>
            </a:r>
          </a:p>
        </p:txBody>
      </p:sp>
      <p:sp>
        <p:nvSpPr>
          <p:cNvPr id="1027" name="TextBox 6"/>
          <p:cNvSpPr txBox="1">
            <a:spLocks noChangeArrowheads="1"/>
          </p:cNvSpPr>
          <p:nvPr/>
        </p:nvSpPr>
        <p:spPr bwMode="auto">
          <a:xfrm>
            <a:off x="9495206" y="91803"/>
            <a:ext cx="2696793" cy="12003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/>
            <a:r>
              <a:rPr lang="lt-LT" sz="1200" dirty="0"/>
              <a:t>Vidaus reikalų ministro valdymo srities statutinių įstaigų naudojimosi Lietuvos kariuomenės Rūdninkų kariniu poligonu ir jame esančiais statiniais ir įrenginiais</a:t>
            </a:r>
            <a:r>
              <a:rPr lang="lt-LT" sz="1200" b="1" dirty="0"/>
              <a:t> </a:t>
            </a:r>
            <a:r>
              <a:rPr lang="lt-LT" sz="1200" dirty="0"/>
              <a:t>tvarkos aprašo </a:t>
            </a:r>
            <a:r>
              <a:rPr lang="lt-LT" sz="1200" dirty="0" smtClean="0"/>
              <a:t>2 priedas</a:t>
            </a:r>
            <a:endParaRPr lang="lt-LT" sz="1200" dirty="0"/>
          </a:p>
        </p:txBody>
      </p:sp>
    </p:spTree>
    <p:extLst>
      <p:ext uri="{BB962C8B-B14F-4D97-AF65-F5344CB8AC3E}">
        <p14:creationId xmlns:p14="http://schemas.microsoft.com/office/powerpoint/2010/main" val="127560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90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Jurij Dzuplij</dc:creator>
  <cp:lastModifiedBy>Vitalij Zubanov</cp:lastModifiedBy>
  <cp:revision>6</cp:revision>
  <dcterms:created xsi:type="dcterms:W3CDTF">2022-06-20T15:39:43Z</dcterms:created>
  <dcterms:modified xsi:type="dcterms:W3CDTF">2022-08-02T04:23:34Z</dcterms:modified>
</cp:coreProperties>
</file>