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4825" cy="9750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693" autoAdjust="0"/>
  </p:normalViewPr>
  <p:slideViewPr>
    <p:cSldViewPr>
      <p:cViewPr>
        <p:scale>
          <a:sx n="100" d="100"/>
          <a:sy n="100" d="100"/>
        </p:scale>
        <p:origin x="-267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D121-6885-414B-9827-4939E3FAA9F3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51475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9F236-7FF3-498D-8396-52FD02B87A1D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321661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AF549-F9CD-4CED-B0F7-F3C8B10E3972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82063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A24C5-DB25-44CA-AEEE-8A57EC12E06E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161125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E02F0-ED51-462B-B0EB-3E523C16B2E4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618280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07E99-9079-4050-B747-9E3149EE1850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94342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A71F4-74D0-4494-B1B9-335FAEC99E5B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88956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5B3AF-88AB-493D-B706-3307C344A4A4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413832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F8E11-D880-414F-B8B7-5C01646B88DA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4132554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67760-7905-4C11-8440-2E204CFC30C8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89555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B3913-5FCF-4E14-9568-5175F13EFBBB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56076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t-L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t-LT" smtClean="0"/>
              <a:t>Click to edit Master text styles</a:t>
            </a:r>
          </a:p>
          <a:p>
            <a:pPr lvl="1"/>
            <a:r>
              <a:rPr lang="en-US" altLang="lt-LT" smtClean="0"/>
              <a:t>Second level</a:t>
            </a:r>
          </a:p>
          <a:p>
            <a:pPr lvl="2"/>
            <a:r>
              <a:rPr lang="en-US" altLang="lt-LT" smtClean="0"/>
              <a:t>Third level</a:t>
            </a:r>
          </a:p>
          <a:p>
            <a:pPr lvl="3"/>
            <a:r>
              <a:rPr lang="en-US" altLang="lt-LT" smtClean="0"/>
              <a:t>Fourth level</a:t>
            </a:r>
          </a:p>
          <a:p>
            <a:pPr lvl="4"/>
            <a:r>
              <a:rPr lang="en-US" altLang="lt-L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lt-L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lt-L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FFCA670-934B-4434-A107-C584FB9CF147}" type="slidenum">
              <a:rPr lang="en-US" altLang="lt-LT"/>
              <a:pPr/>
              <a:t>‹#›</a:t>
            </a:fld>
            <a:endParaRPr lang="en-US" alt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" name="Text Box 225"/>
          <p:cNvSpPr txBox="1">
            <a:spLocks noChangeArrowheads="1"/>
          </p:cNvSpPr>
          <p:nvPr/>
        </p:nvSpPr>
        <p:spPr bwMode="auto">
          <a:xfrm>
            <a:off x="2339975" y="476250"/>
            <a:ext cx="40227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lt-LT" altLang="lt-LT" sz="1200" b="1">
                <a:latin typeface="Times New Roman" pitchFamily="18" charset="0"/>
              </a:rPr>
              <a:t>TIPINĖ LIETUVOS ŠAULIŲ SĄJUNGOS  STRUKTŪRA</a:t>
            </a:r>
            <a:endParaRPr lang="en-US" altLang="lt-LT" sz="1200" b="1">
              <a:latin typeface="Times New Roman" pitchFamily="18" charset="0"/>
            </a:endParaRPr>
          </a:p>
        </p:txBody>
      </p:sp>
      <p:sp>
        <p:nvSpPr>
          <p:cNvPr id="3285" name="Line 213"/>
          <p:cNvSpPr>
            <a:spLocks noChangeShapeType="1"/>
          </p:cNvSpPr>
          <p:nvPr/>
        </p:nvSpPr>
        <p:spPr bwMode="auto">
          <a:xfrm>
            <a:off x="3492500" y="2205038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68" name="Rectangle 196"/>
          <p:cNvSpPr>
            <a:spLocks noChangeArrowheads="1"/>
          </p:cNvSpPr>
          <p:nvPr/>
        </p:nvSpPr>
        <p:spPr bwMode="auto">
          <a:xfrm>
            <a:off x="2916238" y="981075"/>
            <a:ext cx="11525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suvažiavimas</a:t>
            </a:r>
            <a:endParaRPr lang="en-US" altLang="lt-LT" sz="800"/>
          </a:p>
        </p:txBody>
      </p:sp>
      <p:sp>
        <p:nvSpPr>
          <p:cNvPr id="3270" name="Rectangle 198"/>
          <p:cNvSpPr>
            <a:spLocks noChangeArrowheads="1"/>
          </p:cNvSpPr>
          <p:nvPr/>
        </p:nvSpPr>
        <p:spPr bwMode="auto">
          <a:xfrm>
            <a:off x="1979613" y="1341438"/>
            <a:ext cx="8636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Garbės teismas</a:t>
            </a:r>
            <a:endParaRPr lang="en-US" altLang="lt-LT" sz="800"/>
          </a:p>
        </p:txBody>
      </p:sp>
      <p:sp>
        <p:nvSpPr>
          <p:cNvPr id="3271" name="Rectangle 199"/>
          <p:cNvSpPr>
            <a:spLocks noChangeArrowheads="1"/>
          </p:cNvSpPr>
          <p:nvPr/>
        </p:nvSpPr>
        <p:spPr bwMode="auto">
          <a:xfrm>
            <a:off x="4140200" y="1341438"/>
            <a:ext cx="8636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Centro kontrolės </a:t>
            </a:r>
          </a:p>
          <a:p>
            <a:pPr algn="ctr"/>
            <a:r>
              <a:rPr lang="lt-LT" altLang="lt-LT" sz="800"/>
              <a:t>komisija</a:t>
            </a:r>
            <a:endParaRPr lang="en-US" altLang="lt-LT" sz="800"/>
          </a:p>
        </p:txBody>
      </p:sp>
      <p:sp>
        <p:nvSpPr>
          <p:cNvPr id="3272" name="Rectangle 200"/>
          <p:cNvSpPr>
            <a:spLocks noChangeArrowheads="1"/>
          </p:cNvSpPr>
          <p:nvPr/>
        </p:nvSpPr>
        <p:spPr bwMode="auto">
          <a:xfrm>
            <a:off x="1979613" y="2349500"/>
            <a:ext cx="8636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Centro valdyba</a:t>
            </a:r>
            <a:endParaRPr lang="en-US" altLang="lt-LT" sz="800"/>
          </a:p>
        </p:txBody>
      </p:sp>
      <p:sp>
        <p:nvSpPr>
          <p:cNvPr id="3273" name="Rectangle 201"/>
          <p:cNvSpPr>
            <a:spLocks noChangeArrowheads="1"/>
          </p:cNvSpPr>
          <p:nvPr/>
        </p:nvSpPr>
        <p:spPr bwMode="auto">
          <a:xfrm>
            <a:off x="3060700" y="1701800"/>
            <a:ext cx="8636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vadas</a:t>
            </a:r>
            <a:endParaRPr lang="en-US" altLang="lt-LT" sz="800"/>
          </a:p>
        </p:txBody>
      </p:sp>
      <p:grpSp>
        <p:nvGrpSpPr>
          <p:cNvPr id="3274" name="Group 202"/>
          <p:cNvGrpSpPr>
            <a:grpSpLocks/>
          </p:cNvGrpSpPr>
          <p:nvPr/>
        </p:nvGrpSpPr>
        <p:grpSpPr bwMode="auto">
          <a:xfrm>
            <a:off x="4787900" y="2420938"/>
            <a:ext cx="647700" cy="358775"/>
            <a:chOff x="3651" y="2115"/>
            <a:chExt cx="317" cy="152"/>
          </a:xfrm>
        </p:grpSpPr>
        <p:sp>
          <p:nvSpPr>
            <p:cNvPr id="3275" name="Rectangle 203"/>
            <p:cNvSpPr>
              <a:spLocks noChangeArrowheads="1"/>
            </p:cNvSpPr>
            <p:nvPr/>
          </p:nvSpPr>
          <p:spPr bwMode="auto">
            <a:xfrm>
              <a:off x="3651" y="2115"/>
              <a:ext cx="317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76" name="Line 204"/>
            <p:cNvSpPr>
              <a:spLocks noChangeShapeType="1"/>
            </p:cNvSpPr>
            <p:nvPr/>
          </p:nvSpPr>
          <p:spPr bwMode="auto">
            <a:xfrm>
              <a:off x="3651" y="2115"/>
              <a:ext cx="31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277" name="Group 205"/>
          <p:cNvGrpSpPr>
            <a:grpSpLocks/>
          </p:cNvGrpSpPr>
          <p:nvPr/>
        </p:nvGrpSpPr>
        <p:grpSpPr bwMode="auto">
          <a:xfrm>
            <a:off x="5653088" y="2349500"/>
            <a:ext cx="647700" cy="433388"/>
            <a:chOff x="1837" y="2659"/>
            <a:chExt cx="408" cy="273"/>
          </a:xfrm>
        </p:grpSpPr>
        <p:grpSp>
          <p:nvGrpSpPr>
            <p:cNvPr id="3278" name="Group 206"/>
            <p:cNvGrpSpPr>
              <a:grpSpLocks/>
            </p:cNvGrpSpPr>
            <p:nvPr/>
          </p:nvGrpSpPr>
          <p:grpSpPr bwMode="auto">
            <a:xfrm>
              <a:off x="1837" y="2659"/>
              <a:ext cx="408" cy="273"/>
              <a:chOff x="1020" y="1298"/>
              <a:chExt cx="1316" cy="861"/>
            </a:xfrm>
          </p:grpSpPr>
          <p:sp>
            <p:nvSpPr>
              <p:cNvPr id="3279" name="Rectangle 207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80" name="Line 208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sp>
          <p:nvSpPr>
            <p:cNvPr id="3281" name="Text Box 209"/>
            <p:cNvSpPr txBox="1">
              <a:spLocks noChangeArrowheads="1"/>
            </p:cNvSpPr>
            <p:nvPr/>
          </p:nvSpPr>
          <p:spPr bwMode="auto">
            <a:xfrm>
              <a:off x="1882" y="2750"/>
              <a:ext cx="272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lt-LT" altLang="lt-LT" sz="900" b="1"/>
                <a:t>GSK</a:t>
              </a:r>
              <a:endParaRPr lang="en-US" altLang="lt-LT" sz="900" b="1"/>
            </a:p>
          </p:txBody>
        </p:sp>
      </p:grpSp>
      <p:sp>
        <p:nvSpPr>
          <p:cNvPr id="3282" name="Line 210"/>
          <p:cNvSpPr>
            <a:spLocks noChangeShapeType="1"/>
          </p:cNvSpPr>
          <p:nvPr/>
        </p:nvSpPr>
        <p:spPr bwMode="auto">
          <a:xfrm>
            <a:off x="2341563" y="2205038"/>
            <a:ext cx="3670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3" name="Line 211"/>
          <p:cNvSpPr>
            <a:spLocks noChangeShapeType="1"/>
          </p:cNvSpPr>
          <p:nvPr/>
        </p:nvSpPr>
        <p:spPr bwMode="auto">
          <a:xfrm>
            <a:off x="2844800" y="155733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4" name="Line 212"/>
          <p:cNvSpPr>
            <a:spLocks noChangeShapeType="1"/>
          </p:cNvSpPr>
          <p:nvPr/>
        </p:nvSpPr>
        <p:spPr bwMode="auto">
          <a:xfrm>
            <a:off x="3492500" y="14128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6" name="Line 214"/>
          <p:cNvSpPr>
            <a:spLocks noChangeShapeType="1"/>
          </p:cNvSpPr>
          <p:nvPr/>
        </p:nvSpPr>
        <p:spPr bwMode="auto">
          <a:xfrm>
            <a:off x="6011863" y="22050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7" name="Line 215"/>
          <p:cNvSpPr>
            <a:spLocks noChangeShapeType="1"/>
          </p:cNvSpPr>
          <p:nvPr/>
        </p:nvSpPr>
        <p:spPr bwMode="auto">
          <a:xfrm>
            <a:off x="5148263" y="22050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9" name="Line 217"/>
          <p:cNvSpPr>
            <a:spLocks noChangeShapeType="1"/>
          </p:cNvSpPr>
          <p:nvPr/>
        </p:nvSpPr>
        <p:spPr bwMode="auto">
          <a:xfrm>
            <a:off x="2341563" y="22050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95" name="Rectangle 223"/>
          <p:cNvSpPr>
            <a:spLocks noChangeArrowheads="1"/>
          </p:cNvSpPr>
          <p:nvPr/>
        </p:nvSpPr>
        <p:spPr bwMode="auto">
          <a:xfrm>
            <a:off x="539750" y="908050"/>
            <a:ext cx="8064500" cy="201771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lt-LT"/>
          </a:p>
        </p:txBody>
      </p:sp>
      <p:sp>
        <p:nvSpPr>
          <p:cNvPr id="3296" name="Text Box 224"/>
          <p:cNvSpPr txBox="1">
            <a:spLocks noChangeArrowheads="1"/>
          </p:cNvSpPr>
          <p:nvPr/>
        </p:nvSpPr>
        <p:spPr bwMode="auto">
          <a:xfrm>
            <a:off x="7019925" y="908050"/>
            <a:ext cx="15763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1200" u="sng"/>
              <a:t>Centrinės institucijos</a:t>
            </a:r>
            <a:endParaRPr lang="en-US" altLang="lt-LT" sz="1200" u="sng"/>
          </a:p>
        </p:txBody>
      </p:sp>
      <p:sp>
        <p:nvSpPr>
          <p:cNvPr id="3219" name="Rectangle 147"/>
          <p:cNvSpPr>
            <a:spLocks noChangeArrowheads="1"/>
          </p:cNvSpPr>
          <p:nvPr/>
        </p:nvSpPr>
        <p:spPr bwMode="auto">
          <a:xfrm>
            <a:off x="539750" y="2997200"/>
            <a:ext cx="8064500" cy="36004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lt-LT"/>
          </a:p>
        </p:txBody>
      </p:sp>
      <p:sp>
        <p:nvSpPr>
          <p:cNvPr id="3194" name="Line 122"/>
          <p:cNvSpPr>
            <a:spLocks noChangeShapeType="1"/>
          </p:cNvSpPr>
          <p:nvPr/>
        </p:nvSpPr>
        <p:spPr bwMode="auto">
          <a:xfrm flipH="1">
            <a:off x="2771775" y="5518150"/>
            <a:ext cx="15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grpSp>
        <p:nvGrpSpPr>
          <p:cNvPr id="3193" name="Group 121"/>
          <p:cNvGrpSpPr>
            <a:grpSpLocks/>
          </p:cNvGrpSpPr>
          <p:nvPr/>
        </p:nvGrpSpPr>
        <p:grpSpPr bwMode="auto">
          <a:xfrm>
            <a:off x="2195513" y="5734050"/>
            <a:ext cx="936625" cy="720725"/>
            <a:chOff x="2653" y="2886"/>
            <a:chExt cx="590" cy="454"/>
          </a:xfrm>
        </p:grpSpPr>
        <p:grpSp>
          <p:nvGrpSpPr>
            <p:cNvPr id="3168" name="Group 96"/>
            <p:cNvGrpSpPr>
              <a:grpSpLocks/>
            </p:cNvGrpSpPr>
            <p:nvPr/>
          </p:nvGrpSpPr>
          <p:grpSpPr bwMode="auto">
            <a:xfrm>
              <a:off x="2835" y="2886"/>
              <a:ext cx="408" cy="273"/>
              <a:chOff x="3560" y="572"/>
              <a:chExt cx="1315" cy="816"/>
            </a:xfrm>
          </p:grpSpPr>
          <p:sp>
            <p:nvSpPr>
              <p:cNvPr id="3169" name="Rectangle 97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0" name="Oval 98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1" name="Oval 99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2" name="Oval 100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173" name="Group 101"/>
            <p:cNvGrpSpPr>
              <a:grpSpLocks/>
            </p:cNvGrpSpPr>
            <p:nvPr/>
          </p:nvGrpSpPr>
          <p:grpSpPr bwMode="auto">
            <a:xfrm>
              <a:off x="2789" y="2931"/>
              <a:ext cx="408" cy="273"/>
              <a:chOff x="3560" y="572"/>
              <a:chExt cx="1315" cy="816"/>
            </a:xfrm>
          </p:grpSpPr>
          <p:sp>
            <p:nvSpPr>
              <p:cNvPr id="3174" name="Rectangle 102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5" name="Oval 103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6" name="Oval 104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7" name="Oval 105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178" name="Group 106"/>
            <p:cNvGrpSpPr>
              <a:grpSpLocks/>
            </p:cNvGrpSpPr>
            <p:nvPr/>
          </p:nvGrpSpPr>
          <p:grpSpPr bwMode="auto">
            <a:xfrm>
              <a:off x="2744" y="2976"/>
              <a:ext cx="408" cy="273"/>
              <a:chOff x="3560" y="572"/>
              <a:chExt cx="1315" cy="816"/>
            </a:xfrm>
          </p:grpSpPr>
          <p:sp>
            <p:nvSpPr>
              <p:cNvPr id="3179" name="Rectangle 107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0" name="Oval 108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1" name="Oval 109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2" name="Oval 110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183" name="Group 111"/>
            <p:cNvGrpSpPr>
              <a:grpSpLocks/>
            </p:cNvGrpSpPr>
            <p:nvPr/>
          </p:nvGrpSpPr>
          <p:grpSpPr bwMode="auto">
            <a:xfrm>
              <a:off x="2699" y="3022"/>
              <a:ext cx="408" cy="273"/>
              <a:chOff x="3560" y="572"/>
              <a:chExt cx="1315" cy="816"/>
            </a:xfrm>
          </p:grpSpPr>
          <p:sp>
            <p:nvSpPr>
              <p:cNvPr id="3184" name="Rectangle 112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5" name="Oval 113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6" name="Oval 114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7" name="Oval 115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188" name="Group 116"/>
            <p:cNvGrpSpPr>
              <a:grpSpLocks/>
            </p:cNvGrpSpPr>
            <p:nvPr/>
          </p:nvGrpSpPr>
          <p:grpSpPr bwMode="auto">
            <a:xfrm>
              <a:off x="2653" y="3067"/>
              <a:ext cx="408" cy="273"/>
              <a:chOff x="3560" y="572"/>
              <a:chExt cx="1315" cy="816"/>
            </a:xfrm>
          </p:grpSpPr>
          <p:sp>
            <p:nvSpPr>
              <p:cNvPr id="3189" name="Rectangle 117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90" name="Oval 118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91" name="Oval 119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92" name="Oval 120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</p:grpSp>
      <p:grpSp>
        <p:nvGrpSpPr>
          <p:cNvPr id="3217" name="Group 145"/>
          <p:cNvGrpSpPr>
            <a:grpSpLocks/>
          </p:cNvGrpSpPr>
          <p:nvPr/>
        </p:nvGrpSpPr>
        <p:grpSpPr bwMode="auto">
          <a:xfrm>
            <a:off x="3852863" y="5734050"/>
            <a:ext cx="935037" cy="720725"/>
            <a:chOff x="3696" y="2614"/>
            <a:chExt cx="589" cy="454"/>
          </a:xfrm>
        </p:grpSpPr>
        <p:grpSp>
          <p:nvGrpSpPr>
            <p:cNvPr id="3197" name="Group 125"/>
            <p:cNvGrpSpPr>
              <a:grpSpLocks/>
            </p:cNvGrpSpPr>
            <p:nvPr/>
          </p:nvGrpSpPr>
          <p:grpSpPr bwMode="auto">
            <a:xfrm>
              <a:off x="3877" y="2614"/>
              <a:ext cx="408" cy="273"/>
              <a:chOff x="3923" y="2160"/>
              <a:chExt cx="1315" cy="816"/>
            </a:xfrm>
          </p:grpSpPr>
          <p:sp>
            <p:nvSpPr>
              <p:cNvPr id="3198" name="Rectangle 126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99" name="Oval 127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0" name="Oval 128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201" name="Group 129"/>
            <p:cNvGrpSpPr>
              <a:grpSpLocks/>
            </p:cNvGrpSpPr>
            <p:nvPr/>
          </p:nvGrpSpPr>
          <p:grpSpPr bwMode="auto">
            <a:xfrm>
              <a:off x="3832" y="2659"/>
              <a:ext cx="408" cy="273"/>
              <a:chOff x="3923" y="2160"/>
              <a:chExt cx="1315" cy="816"/>
            </a:xfrm>
          </p:grpSpPr>
          <p:sp>
            <p:nvSpPr>
              <p:cNvPr id="3202" name="Rectangle 130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3" name="Oval 131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4" name="Oval 132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205" name="Group 133"/>
            <p:cNvGrpSpPr>
              <a:grpSpLocks/>
            </p:cNvGrpSpPr>
            <p:nvPr/>
          </p:nvGrpSpPr>
          <p:grpSpPr bwMode="auto">
            <a:xfrm>
              <a:off x="3786" y="2704"/>
              <a:ext cx="408" cy="273"/>
              <a:chOff x="3923" y="2160"/>
              <a:chExt cx="1315" cy="816"/>
            </a:xfrm>
          </p:grpSpPr>
          <p:sp>
            <p:nvSpPr>
              <p:cNvPr id="3206" name="Rectangle 134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7" name="Oval 135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8" name="Oval 136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209" name="Group 137"/>
            <p:cNvGrpSpPr>
              <a:grpSpLocks/>
            </p:cNvGrpSpPr>
            <p:nvPr/>
          </p:nvGrpSpPr>
          <p:grpSpPr bwMode="auto">
            <a:xfrm>
              <a:off x="3741" y="2750"/>
              <a:ext cx="408" cy="273"/>
              <a:chOff x="3923" y="2160"/>
              <a:chExt cx="1315" cy="816"/>
            </a:xfrm>
          </p:grpSpPr>
          <p:sp>
            <p:nvSpPr>
              <p:cNvPr id="3210" name="Rectangle 138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11" name="Oval 139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12" name="Oval 140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213" name="Group 141"/>
            <p:cNvGrpSpPr>
              <a:grpSpLocks/>
            </p:cNvGrpSpPr>
            <p:nvPr/>
          </p:nvGrpSpPr>
          <p:grpSpPr bwMode="auto">
            <a:xfrm>
              <a:off x="3696" y="2795"/>
              <a:ext cx="408" cy="273"/>
              <a:chOff x="3923" y="2160"/>
              <a:chExt cx="1315" cy="816"/>
            </a:xfrm>
          </p:grpSpPr>
          <p:sp>
            <p:nvSpPr>
              <p:cNvPr id="3214" name="Rectangle 142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15" name="Oval 143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16" name="Oval 144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</p:grpSp>
      <p:sp>
        <p:nvSpPr>
          <p:cNvPr id="3116" name="Line 44"/>
          <p:cNvSpPr>
            <a:spLocks noChangeShapeType="1"/>
          </p:cNvSpPr>
          <p:nvPr/>
        </p:nvSpPr>
        <p:spPr bwMode="auto">
          <a:xfrm>
            <a:off x="3421063" y="41497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117" name="Line 45"/>
          <p:cNvSpPr>
            <a:spLocks noChangeShapeType="1"/>
          </p:cNvSpPr>
          <p:nvPr/>
        </p:nvSpPr>
        <p:spPr bwMode="auto">
          <a:xfrm>
            <a:off x="1981200" y="4292600"/>
            <a:ext cx="2303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grpSp>
        <p:nvGrpSpPr>
          <p:cNvPr id="3118" name="Group 46"/>
          <p:cNvGrpSpPr>
            <a:grpSpLocks/>
          </p:cNvGrpSpPr>
          <p:nvPr/>
        </p:nvGrpSpPr>
        <p:grpSpPr bwMode="auto">
          <a:xfrm>
            <a:off x="1620838" y="5157788"/>
            <a:ext cx="647700" cy="358775"/>
            <a:chOff x="3651" y="2115"/>
            <a:chExt cx="317" cy="152"/>
          </a:xfrm>
        </p:grpSpPr>
        <p:sp>
          <p:nvSpPr>
            <p:cNvPr id="3119" name="Rectangle 47"/>
            <p:cNvSpPr>
              <a:spLocks noChangeArrowheads="1"/>
            </p:cNvSpPr>
            <p:nvPr/>
          </p:nvSpPr>
          <p:spPr bwMode="auto">
            <a:xfrm>
              <a:off x="3651" y="2115"/>
              <a:ext cx="317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120" name="Line 48"/>
            <p:cNvSpPr>
              <a:spLocks noChangeShapeType="1"/>
            </p:cNvSpPr>
            <p:nvPr/>
          </p:nvSpPr>
          <p:spPr bwMode="auto">
            <a:xfrm>
              <a:off x="3651" y="2115"/>
              <a:ext cx="31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164" name="Group 92"/>
          <p:cNvGrpSpPr>
            <a:grpSpLocks/>
          </p:cNvGrpSpPr>
          <p:nvPr/>
        </p:nvGrpSpPr>
        <p:grpSpPr bwMode="auto">
          <a:xfrm>
            <a:off x="3852863" y="4941888"/>
            <a:ext cx="792162" cy="577850"/>
            <a:chOff x="3379" y="2341"/>
            <a:chExt cx="499" cy="364"/>
          </a:xfrm>
        </p:grpSpPr>
        <p:grpSp>
          <p:nvGrpSpPr>
            <p:cNvPr id="3140" name="Group 68"/>
            <p:cNvGrpSpPr>
              <a:grpSpLocks/>
            </p:cNvGrpSpPr>
            <p:nvPr/>
          </p:nvGrpSpPr>
          <p:grpSpPr bwMode="auto">
            <a:xfrm>
              <a:off x="3470" y="2341"/>
              <a:ext cx="408" cy="273"/>
              <a:chOff x="2562" y="1389"/>
              <a:chExt cx="1361" cy="816"/>
            </a:xfrm>
          </p:grpSpPr>
          <p:grpSp>
            <p:nvGrpSpPr>
              <p:cNvPr id="3141" name="Group 69"/>
              <p:cNvGrpSpPr>
                <a:grpSpLocks/>
              </p:cNvGrpSpPr>
              <p:nvPr/>
            </p:nvGrpSpPr>
            <p:grpSpPr bwMode="auto">
              <a:xfrm>
                <a:off x="2562" y="1389"/>
                <a:ext cx="1360" cy="816"/>
                <a:chOff x="3560" y="572"/>
                <a:chExt cx="1315" cy="816"/>
              </a:xfrm>
            </p:grpSpPr>
            <p:sp>
              <p:nvSpPr>
                <p:cNvPr id="3142" name="Rectangle 70"/>
                <p:cNvSpPr>
                  <a:spLocks noChangeArrowheads="1"/>
                </p:cNvSpPr>
                <p:nvPr/>
              </p:nvSpPr>
              <p:spPr bwMode="auto">
                <a:xfrm>
                  <a:off x="3560" y="708"/>
                  <a:ext cx="1315" cy="6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43" name="Oval 71"/>
                <p:cNvSpPr>
                  <a:spLocks noChangeArrowheads="1"/>
                </p:cNvSpPr>
                <p:nvPr/>
              </p:nvSpPr>
              <p:spPr bwMode="auto">
                <a:xfrm>
                  <a:off x="4014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44" name="Oval 72"/>
                <p:cNvSpPr>
                  <a:spLocks noChangeArrowheads="1"/>
                </p:cNvSpPr>
                <p:nvPr/>
              </p:nvSpPr>
              <p:spPr bwMode="auto">
                <a:xfrm>
                  <a:off x="4150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45" name="Oval 73"/>
                <p:cNvSpPr>
                  <a:spLocks noChangeArrowheads="1"/>
                </p:cNvSpPr>
                <p:nvPr/>
              </p:nvSpPr>
              <p:spPr bwMode="auto">
                <a:xfrm>
                  <a:off x="4286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</p:grpSp>
          <p:sp>
            <p:nvSpPr>
              <p:cNvPr id="3146" name="Line 74"/>
              <p:cNvSpPr>
                <a:spLocks noChangeShapeType="1"/>
              </p:cNvSpPr>
              <p:nvPr/>
            </p:nvSpPr>
            <p:spPr bwMode="auto">
              <a:xfrm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  <p:sp>
            <p:nvSpPr>
              <p:cNvPr id="3147" name="Line 75"/>
              <p:cNvSpPr>
                <a:spLocks noChangeShapeType="1"/>
              </p:cNvSpPr>
              <p:nvPr/>
            </p:nvSpPr>
            <p:spPr bwMode="auto">
              <a:xfrm flipV="1"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48" name="Group 76"/>
            <p:cNvGrpSpPr>
              <a:grpSpLocks/>
            </p:cNvGrpSpPr>
            <p:nvPr/>
          </p:nvGrpSpPr>
          <p:grpSpPr bwMode="auto">
            <a:xfrm>
              <a:off x="3424" y="2387"/>
              <a:ext cx="408" cy="273"/>
              <a:chOff x="2562" y="1389"/>
              <a:chExt cx="1361" cy="816"/>
            </a:xfrm>
          </p:grpSpPr>
          <p:grpSp>
            <p:nvGrpSpPr>
              <p:cNvPr id="3149" name="Group 77"/>
              <p:cNvGrpSpPr>
                <a:grpSpLocks/>
              </p:cNvGrpSpPr>
              <p:nvPr/>
            </p:nvGrpSpPr>
            <p:grpSpPr bwMode="auto">
              <a:xfrm>
                <a:off x="2562" y="1389"/>
                <a:ext cx="1360" cy="816"/>
                <a:chOff x="3560" y="572"/>
                <a:chExt cx="1315" cy="816"/>
              </a:xfrm>
            </p:grpSpPr>
            <p:sp>
              <p:nvSpPr>
                <p:cNvPr id="3150" name="Rectangle 78"/>
                <p:cNvSpPr>
                  <a:spLocks noChangeArrowheads="1"/>
                </p:cNvSpPr>
                <p:nvPr/>
              </p:nvSpPr>
              <p:spPr bwMode="auto">
                <a:xfrm>
                  <a:off x="3560" y="708"/>
                  <a:ext cx="1315" cy="6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51" name="Oval 79"/>
                <p:cNvSpPr>
                  <a:spLocks noChangeArrowheads="1"/>
                </p:cNvSpPr>
                <p:nvPr/>
              </p:nvSpPr>
              <p:spPr bwMode="auto">
                <a:xfrm>
                  <a:off x="4014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52" name="Oval 80"/>
                <p:cNvSpPr>
                  <a:spLocks noChangeArrowheads="1"/>
                </p:cNvSpPr>
                <p:nvPr/>
              </p:nvSpPr>
              <p:spPr bwMode="auto">
                <a:xfrm>
                  <a:off x="4150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53" name="Oval 81"/>
                <p:cNvSpPr>
                  <a:spLocks noChangeArrowheads="1"/>
                </p:cNvSpPr>
                <p:nvPr/>
              </p:nvSpPr>
              <p:spPr bwMode="auto">
                <a:xfrm>
                  <a:off x="4286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</p:grpSp>
          <p:sp>
            <p:nvSpPr>
              <p:cNvPr id="3154" name="Line 82"/>
              <p:cNvSpPr>
                <a:spLocks noChangeShapeType="1"/>
              </p:cNvSpPr>
              <p:nvPr/>
            </p:nvSpPr>
            <p:spPr bwMode="auto">
              <a:xfrm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  <p:sp>
            <p:nvSpPr>
              <p:cNvPr id="3155" name="Line 83"/>
              <p:cNvSpPr>
                <a:spLocks noChangeShapeType="1"/>
              </p:cNvSpPr>
              <p:nvPr/>
            </p:nvSpPr>
            <p:spPr bwMode="auto">
              <a:xfrm flipV="1"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56" name="Group 84"/>
            <p:cNvGrpSpPr>
              <a:grpSpLocks/>
            </p:cNvGrpSpPr>
            <p:nvPr/>
          </p:nvGrpSpPr>
          <p:grpSpPr bwMode="auto">
            <a:xfrm>
              <a:off x="3379" y="2432"/>
              <a:ext cx="408" cy="273"/>
              <a:chOff x="2562" y="1389"/>
              <a:chExt cx="1361" cy="816"/>
            </a:xfrm>
          </p:grpSpPr>
          <p:grpSp>
            <p:nvGrpSpPr>
              <p:cNvPr id="3157" name="Group 85"/>
              <p:cNvGrpSpPr>
                <a:grpSpLocks/>
              </p:cNvGrpSpPr>
              <p:nvPr/>
            </p:nvGrpSpPr>
            <p:grpSpPr bwMode="auto">
              <a:xfrm>
                <a:off x="2562" y="1389"/>
                <a:ext cx="1360" cy="816"/>
                <a:chOff x="3560" y="572"/>
                <a:chExt cx="1315" cy="816"/>
              </a:xfrm>
            </p:grpSpPr>
            <p:sp>
              <p:nvSpPr>
                <p:cNvPr id="3158" name="Rectangle 86"/>
                <p:cNvSpPr>
                  <a:spLocks noChangeArrowheads="1"/>
                </p:cNvSpPr>
                <p:nvPr/>
              </p:nvSpPr>
              <p:spPr bwMode="auto">
                <a:xfrm>
                  <a:off x="3560" y="708"/>
                  <a:ext cx="1315" cy="6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59" name="Oval 87"/>
                <p:cNvSpPr>
                  <a:spLocks noChangeArrowheads="1"/>
                </p:cNvSpPr>
                <p:nvPr/>
              </p:nvSpPr>
              <p:spPr bwMode="auto">
                <a:xfrm>
                  <a:off x="4014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60" name="Oval 88"/>
                <p:cNvSpPr>
                  <a:spLocks noChangeArrowheads="1"/>
                </p:cNvSpPr>
                <p:nvPr/>
              </p:nvSpPr>
              <p:spPr bwMode="auto">
                <a:xfrm>
                  <a:off x="4150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61" name="Oval 89"/>
                <p:cNvSpPr>
                  <a:spLocks noChangeArrowheads="1"/>
                </p:cNvSpPr>
                <p:nvPr/>
              </p:nvSpPr>
              <p:spPr bwMode="auto">
                <a:xfrm>
                  <a:off x="4286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</p:grpSp>
          <p:sp>
            <p:nvSpPr>
              <p:cNvPr id="3162" name="Line 90"/>
              <p:cNvSpPr>
                <a:spLocks noChangeShapeType="1"/>
              </p:cNvSpPr>
              <p:nvPr/>
            </p:nvSpPr>
            <p:spPr bwMode="auto">
              <a:xfrm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  <p:sp>
            <p:nvSpPr>
              <p:cNvPr id="3163" name="Line 91"/>
              <p:cNvSpPr>
                <a:spLocks noChangeShapeType="1"/>
              </p:cNvSpPr>
              <p:nvPr/>
            </p:nvSpPr>
            <p:spPr bwMode="auto">
              <a:xfrm flipV="1"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</p:grpSp>
      <p:sp>
        <p:nvSpPr>
          <p:cNvPr id="3165" name="Line 93"/>
          <p:cNvSpPr>
            <a:spLocks noChangeShapeType="1"/>
          </p:cNvSpPr>
          <p:nvPr/>
        </p:nvSpPr>
        <p:spPr bwMode="auto">
          <a:xfrm>
            <a:off x="1981200" y="4292600"/>
            <a:ext cx="0" cy="793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166" name="Line 94"/>
          <p:cNvSpPr>
            <a:spLocks noChangeShapeType="1"/>
          </p:cNvSpPr>
          <p:nvPr/>
        </p:nvSpPr>
        <p:spPr bwMode="auto">
          <a:xfrm>
            <a:off x="4284663" y="42926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grpSp>
        <p:nvGrpSpPr>
          <p:cNvPr id="3230" name="Group 158"/>
          <p:cNvGrpSpPr>
            <a:grpSpLocks/>
          </p:cNvGrpSpPr>
          <p:nvPr/>
        </p:nvGrpSpPr>
        <p:grpSpPr bwMode="auto">
          <a:xfrm>
            <a:off x="2484438" y="4508500"/>
            <a:ext cx="1222375" cy="1009650"/>
            <a:chOff x="3515" y="2024"/>
            <a:chExt cx="770" cy="636"/>
          </a:xfrm>
        </p:grpSpPr>
        <p:grpSp>
          <p:nvGrpSpPr>
            <p:cNvPr id="3124" name="Group 52"/>
            <p:cNvGrpSpPr>
              <a:grpSpLocks/>
            </p:cNvGrpSpPr>
            <p:nvPr/>
          </p:nvGrpSpPr>
          <p:grpSpPr bwMode="auto">
            <a:xfrm>
              <a:off x="3877" y="2024"/>
              <a:ext cx="408" cy="273"/>
              <a:chOff x="1020" y="1298"/>
              <a:chExt cx="1316" cy="861"/>
            </a:xfrm>
          </p:grpSpPr>
          <p:sp>
            <p:nvSpPr>
              <p:cNvPr id="3125" name="Rectangle 53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26" name="Line 54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27" name="Group 55"/>
            <p:cNvGrpSpPr>
              <a:grpSpLocks/>
            </p:cNvGrpSpPr>
            <p:nvPr/>
          </p:nvGrpSpPr>
          <p:grpSpPr bwMode="auto">
            <a:xfrm>
              <a:off x="3832" y="2070"/>
              <a:ext cx="408" cy="273"/>
              <a:chOff x="1020" y="1298"/>
              <a:chExt cx="1316" cy="861"/>
            </a:xfrm>
          </p:grpSpPr>
          <p:sp>
            <p:nvSpPr>
              <p:cNvPr id="3128" name="Rectangle 56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29" name="Line 57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30" name="Group 58"/>
            <p:cNvGrpSpPr>
              <a:grpSpLocks/>
            </p:cNvGrpSpPr>
            <p:nvPr/>
          </p:nvGrpSpPr>
          <p:grpSpPr bwMode="auto">
            <a:xfrm>
              <a:off x="3786" y="2115"/>
              <a:ext cx="408" cy="273"/>
              <a:chOff x="1020" y="1298"/>
              <a:chExt cx="1316" cy="861"/>
            </a:xfrm>
          </p:grpSpPr>
          <p:sp>
            <p:nvSpPr>
              <p:cNvPr id="3131" name="Rectangle 59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32" name="Line 60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33" name="Group 61"/>
            <p:cNvGrpSpPr>
              <a:grpSpLocks/>
            </p:cNvGrpSpPr>
            <p:nvPr/>
          </p:nvGrpSpPr>
          <p:grpSpPr bwMode="auto">
            <a:xfrm>
              <a:off x="3741" y="2160"/>
              <a:ext cx="408" cy="273"/>
              <a:chOff x="1020" y="1298"/>
              <a:chExt cx="1316" cy="861"/>
            </a:xfrm>
          </p:grpSpPr>
          <p:sp>
            <p:nvSpPr>
              <p:cNvPr id="3134" name="Rectangle 62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35" name="Line 63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36" name="Group 64"/>
            <p:cNvGrpSpPr>
              <a:grpSpLocks/>
            </p:cNvGrpSpPr>
            <p:nvPr/>
          </p:nvGrpSpPr>
          <p:grpSpPr bwMode="auto">
            <a:xfrm>
              <a:off x="3696" y="2206"/>
              <a:ext cx="408" cy="273"/>
              <a:chOff x="1020" y="1298"/>
              <a:chExt cx="1316" cy="861"/>
            </a:xfrm>
          </p:grpSpPr>
          <p:sp>
            <p:nvSpPr>
              <p:cNvPr id="3137" name="Rectangle 65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38" name="Line 66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221" name="Group 149"/>
            <p:cNvGrpSpPr>
              <a:grpSpLocks/>
            </p:cNvGrpSpPr>
            <p:nvPr/>
          </p:nvGrpSpPr>
          <p:grpSpPr bwMode="auto">
            <a:xfrm>
              <a:off x="3651" y="2251"/>
              <a:ext cx="408" cy="273"/>
              <a:chOff x="1020" y="1298"/>
              <a:chExt cx="1316" cy="861"/>
            </a:xfrm>
          </p:grpSpPr>
          <p:sp>
            <p:nvSpPr>
              <p:cNvPr id="3222" name="Rectangle 150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23" name="Line 151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21" name="Group 49"/>
            <p:cNvGrpSpPr>
              <a:grpSpLocks/>
            </p:cNvGrpSpPr>
            <p:nvPr/>
          </p:nvGrpSpPr>
          <p:grpSpPr bwMode="auto">
            <a:xfrm>
              <a:off x="3606" y="2296"/>
              <a:ext cx="408" cy="273"/>
              <a:chOff x="1020" y="1298"/>
              <a:chExt cx="1316" cy="861"/>
            </a:xfrm>
          </p:grpSpPr>
          <p:sp>
            <p:nvSpPr>
              <p:cNvPr id="3122" name="Rectangle 50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23" name="Line 51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224" name="Group 152"/>
            <p:cNvGrpSpPr>
              <a:grpSpLocks/>
            </p:cNvGrpSpPr>
            <p:nvPr/>
          </p:nvGrpSpPr>
          <p:grpSpPr bwMode="auto">
            <a:xfrm>
              <a:off x="3560" y="2341"/>
              <a:ext cx="408" cy="273"/>
              <a:chOff x="1020" y="1298"/>
              <a:chExt cx="1316" cy="861"/>
            </a:xfrm>
          </p:grpSpPr>
          <p:sp>
            <p:nvSpPr>
              <p:cNvPr id="3225" name="Rectangle 153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26" name="Line 154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227" name="Group 155"/>
            <p:cNvGrpSpPr>
              <a:grpSpLocks/>
            </p:cNvGrpSpPr>
            <p:nvPr/>
          </p:nvGrpSpPr>
          <p:grpSpPr bwMode="auto">
            <a:xfrm>
              <a:off x="3515" y="2387"/>
              <a:ext cx="408" cy="273"/>
              <a:chOff x="1020" y="1298"/>
              <a:chExt cx="1316" cy="861"/>
            </a:xfrm>
          </p:grpSpPr>
          <p:sp>
            <p:nvSpPr>
              <p:cNvPr id="3228" name="Rectangle 156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29" name="Line 157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</p:grpSp>
      <p:grpSp>
        <p:nvGrpSpPr>
          <p:cNvPr id="3081" name="Group 9"/>
          <p:cNvGrpSpPr>
            <a:grpSpLocks/>
          </p:cNvGrpSpPr>
          <p:nvPr/>
        </p:nvGrpSpPr>
        <p:grpSpPr bwMode="auto">
          <a:xfrm>
            <a:off x="4356100" y="3068638"/>
            <a:ext cx="647700" cy="433387"/>
            <a:chOff x="2562" y="1661"/>
            <a:chExt cx="1316" cy="816"/>
          </a:xfrm>
        </p:grpSpPr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252" name="Group 180"/>
          <p:cNvGrpSpPr>
            <a:grpSpLocks/>
          </p:cNvGrpSpPr>
          <p:nvPr/>
        </p:nvGrpSpPr>
        <p:grpSpPr bwMode="auto">
          <a:xfrm>
            <a:off x="4211638" y="3140075"/>
            <a:ext cx="647700" cy="433388"/>
            <a:chOff x="2562" y="1661"/>
            <a:chExt cx="1316" cy="816"/>
          </a:xfrm>
        </p:grpSpPr>
        <p:sp>
          <p:nvSpPr>
            <p:cNvPr id="3253" name="Rectangle 181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54" name="Line 182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55" name="Line 183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56" name="Line 184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257" name="Group 185"/>
          <p:cNvGrpSpPr>
            <a:grpSpLocks/>
          </p:cNvGrpSpPr>
          <p:nvPr/>
        </p:nvGrpSpPr>
        <p:grpSpPr bwMode="auto">
          <a:xfrm>
            <a:off x="4068763" y="3213100"/>
            <a:ext cx="647700" cy="433388"/>
            <a:chOff x="2562" y="1661"/>
            <a:chExt cx="1316" cy="816"/>
          </a:xfrm>
        </p:grpSpPr>
        <p:sp>
          <p:nvSpPr>
            <p:cNvPr id="3258" name="Rectangle 186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59" name="Line 187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60" name="Line 188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61" name="Line 189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247" name="Group 175"/>
          <p:cNvGrpSpPr>
            <a:grpSpLocks/>
          </p:cNvGrpSpPr>
          <p:nvPr/>
        </p:nvGrpSpPr>
        <p:grpSpPr bwMode="auto">
          <a:xfrm>
            <a:off x="3924300" y="3284538"/>
            <a:ext cx="647700" cy="433387"/>
            <a:chOff x="2562" y="1661"/>
            <a:chExt cx="1316" cy="816"/>
          </a:xfrm>
        </p:grpSpPr>
        <p:sp>
          <p:nvSpPr>
            <p:cNvPr id="3248" name="Rectangle 176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49" name="Line 177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50" name="Line 178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51" name="Line 179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086" name="Group 14"/>
          <p:cNvGrpSpPr>
            <a:grpSpLocks/>
          </p:cNvGrpSpPr>
          <p:nvPr/>
        </p:nvGrpSpPr>
        <p:grpSpPr bwMode="auto">
          <a:xfrm>
            <a:off x="3779838" y="3357563"/>
            <a:ext cx="647700" cy="433387"/>
            <a:chOff x="2562" y="1661"/>
            <a:chExt cx="1316" cy="816"/>
          </a:xfrm>
        </p:grpSpPr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3635375" y="3429000"/>
            <a:ext cx="647700" cy="433388"/>
            <a:chOff x="2562" y="1661"/>
            <a:chExt cx="1316" cy="816"/>
          </a:xfrm>
        </p:grpSpPr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096" name="Group 24"/>
          <p:cNvGrpSpPr>
            <a:grpSpLocks/>
          </p:cNvGrpSpPr>
          <p:nvPr/>
        </p:nvGrpSpPr>
        <p:grpSpPr bwMode="auto">
          <a:xfrm>
            <a:off x="3492500" y="3500438"/>
            <a:ext cx="647700" cy="433387"/>
            <a:chOff x="2562" y="1661"/>
            <a:chExt cx="1316" cy="816"/>
          </a:xfrm>
        </p:grpSpPr>
        <p:sp>
          <p:nvSpPr>
            <p:cNvPr id="3097" name="Rectangle 25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101" name="Group 29"/>
          <p:cNvGrpSpPr>
            <a:grpSpLocks/>
          </p:cNvGrpSpPr>
          <p:nvPr/>
        </p:nvGrpSpPr>
        <p:grpSpPr bwMode="auto">
          <a:xfrm>
            <a:off x="3348038" y="3573463"/>
            <a:ext cx="647700" cy="433387"/>
            <a:chOff x="2562" y="1661"/>
            <a:chExt cx="1316" cy="816"/>
          </a:xfrm>
        </p:grpSpPr>
        <p:sp>
          <p:nvSpPr>
            <p:cNvPr id="3102" name="Rectangle 30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103" name="Line 31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04" name="Line 32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05" name="Line 33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106" name="Group 34"/>
          <p:cNvGrpSpPr>
            <a:grpSpLocks/>
          </p:cNvGrpSpPr>
          <p:nvPr/>
        </p:nvGrpSpPr>
        <p:grpSpPr bwMode="auto">
          <a:xfrm>
            <a:off x="3203575" y="3644900"/>
            <a:ext cx="647700" cy="433388"/>
            <a:chOff x="2562" y="1661"/>
            <a:chExt cx="1316" cy="816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108" name="Line 36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09" name="Line 37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10" name="Line 38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3635375" y="4041775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1</a:t>
            </a:r>
            <a:endParaRPr lang="en-US" altLang="lt-LT" sz="500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3779838" y="4005263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2</a:t>
            </a:r>
            <a:endParaRPr lang="en-US" altLang="lt-LT" sz="500"/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3924300" y="3932238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3</a:t>
            </a:r>
            <a:endParaRPr lang="en-US" altLang="lt-LT" sz="500"/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4932363" y="3429000"/>
            <a:ext cx="2540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10</a:t>
            </a:r>
            <a:endParaRPr lang="en-US" altLang="lt-LT" sz="500"/>
          </a:p>
        </p:txBody>
      </p:sp>
      <p:grpSp>
        <p:nvGrpSpPr>
          <p:cNvPr id="3236" name="Group 164"/>
          <p:cNvGrpSpPr>
            <a:grpSpLocks/>
          </p:cNvGrpSpPr>
          <p:nvPr/>
        </p:nvGrpSpPr>
        <p:grpSpPr bwMode="auto">
          <a:xfrm>
            <a:off x="3060700" y="3716338"/>
            <a:ext cx="647700" cy="433387"/>
            <a:chOff x="2562" y="1661"/>
            <a:chExt cx="1316" cy="816"/>
          </a:xfrm>
        </p:grpSpPr>
        <p:sp>
          <p:nvSpPr>
            <p:cNvPr id="3237" name="Rectangle 165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38" name="Line 166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39" name="Line 167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40" name="Line 168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sp>
        <p:nvSpPr>
          <p:cNvPr id="3241" name="Text Box 169"/>
          <p:cNvSpPr txBox="1">
            <a:spLocks noChangeArrowheads="1"/>
          </p:cNvSpPr>
          <p:nvPr/>
        </p:nvSpPr>
        <p:spPr bwMode="auto">
          <a:xfrm>
            <a:off x="4068763" y="3860800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4</a:t>
            </a:r>
            <a:endParaRPr lang="en-US" altLang="lt-LT" sz="500"/>
          </a:p>
        </p:txBody>
      </p:sp>
      <p:sp>
        <p:nvSpPr>
          <p:cNvPr id="3242" name="Text Box 170"/>
          <p:cNvSpPr txBox="1">
            <a:spLocks noChangeArrowheads="1"/>
          </p:cNvSpPr>
          <p:nvPr/>
        </p:nvSpPr>
        <p:spPr bwMode="auto">
          <a:xfrm>
            <a:off x="4211638" y="3789363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5</a:t>
            </a:r>
            <a:endParaRPr lang="en-US" altLang="lt-LT" sz="500"/>
          </a:p>
        </p:txBody>
      </p:sp>
      <p:sp>
        <p:nvSpPr>
          <p:cNvPr id="3243" name="Text Box 171"/>
          <p:cNvSpPr txBox="1">
            <a:spLocks noChangeArrowheads="1"/>
          </p:cNvSpPr>
          <p:nvPr/>
        </p:nvSpPr>
        <p:spPr bwMode="auto">
          <a:xfrm>
            <a:off x="4356100" y="3716338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6</a:t>
            </a:r>
            <a:endParaRPr lang="en-US" altLang="lt-LT" sz="500"/>
          </a:p>
        </p:txBody>
      </p:sp>
      <p:sp>
        <p:nvSpPr>
          <p:cNvPr id="3244" name="Text Box 172"/>
          <p:cNvSpPr txBox="1">
            <a:spLocks noChangeArrowheads="1"/>
          </p:cNvSpPr>
          <p:nvPr/>
        </p:nvSpPr>
        <p:spPr bwMode="auto">
          <a:xfrm>
            <a:off x="4500563" y="3644900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7</a:t>
            </a:r>
            <a:endParaRPr lang="en-US" altLang="lt-LT" sz="500"/>
          </a:p>
        </p:txBody>
      </p:sp>
      <p:sp>
        <p:nvSpPr>
          <p:cNvPr id="3245" name="Text Box 173"/>
          <p:cNvSpPr txBox="1">
            <a:spLocks noChangeArrowheads="1"/>
          </p:cNvSpPr>
          <p:nvPr/>
        </p:nvSpPr>
        <p:spPr bwMode="auto">
          <a:xfrm>
            <a:off x="4645025" y="3573463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8</a:t>
            </a:r>
            <a:endParaRPr lang="en-US" altLang="lt-LT" sz="500"/>
          </a:p>
        </p:txBody>
      </p:sp>
      <p:sp>
        <p:nvSpPr>
          <p:cNvPr id="3246" name="Text Box 174"/>
          <p:cNvSpPr txBox="1">
            <a:spLocks noChangeArrowheads="1"/>
          </p:cNvSpPr>
          <p:nvPr/>
        </p:nvSpPr>
        <p:spPr bwMode="auto">
          <a:xfrm>
            <a:off x="4787900" y="3500438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9</a:t>
            </a:r>
            <a:endParaRPr lang="en-US" altLang="lt-LT" sz="500"/>
          </a:p>
        </p:txBody>
      </p:sp>
      <p:sp>
        <p:nvSpPr>
          <p:cNvPr id="3265" name="Text Box 193"/>
          <p:cNvSpPr txBox="1">
            <a:spLocks noChangeArrowheads="1"/>
          </p:cNvSpPr>
          <p:nvPr/>
        </p:nvSpPr>
        <p:spPr bwMode="auto">
          <a:xfrm>
            <a:off x="6659563" y="2997200"/>
            <a:ext cx="195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1200" u="sng"/>
              <a:t>Rinktinės ir jų struktūriniai </a:t>
            </a:r>
          </a:p>
          <a:p>
            <a:r>
              <a:rPr lang="lt-LT" altLang="lt-LT" sz="1200" u="sng"/>
              <a:t>padaliniai</a:t>
            </a:r>
            <a:endParaRPr lang="en-US" altLang="lt-LT" sz="1200" u="sng"/>
          </a:p>
        </p:txBody>
      </p:sp>
      <p:sp>
        <p:nvSpPr>
          <p:cNvPr id="3300" name="Line 228"/>
          <p:cNvSpPr>
            <a:spLocks noChangeShapeType="1"/>
          </p:cNvSpPr>
          <p:nvPr/>
        </p:nvSpPr>
        <p:spPr bwMode="auto">
          <a:xfrm>
            <a:off x="2844800" y="623728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303" name="Text Box 231"/>
          <p:cNvSpPr txBox="1">
            <a:spLocks noChangeArrowheads="1"/>
          </p:cNvSpPr>
          <p:nvPr/>
        </p:nvSpPr>
        <p:spPr bwMode="auto">
          <a:xfrm>
            <a:off x="6443663" y="188913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lt-LT" altLang="lt-LT" sz="1200" dirty="0">
                <a:latin typeface="Times New Roman" pitchFamily="18" charset="0"/>
              </a:rPr>
              <a:t>Lietuvos</a:t>
            </a:r>
            <a:r>
              <a:rPr lang="en-US" altLang="lt-LT" sz="1200" dirty="0">
                <a:latin typeface="Times New Roman" pitchFamily="18" charset="0"/>
              </a:rPr>
              <a:t> </a:t>
            </a:r>
            <a:r>
              <a:rPr lang="lt-LT" altLang="lt-LT" sz="1200" dirty="0">
                <a:latin typeface="Times New Roman" pitchFamily="18" charset="0"/>
              </a:rPr>
              <a:t>šaulių sąjungos </a:t>
            </a:r>
            <a:r>
              <a:rPr lang="en-US" altLang="lt-LT" sz="1200" dirty="0">
                <a:latin typeface="Times New Roman" pitchFamily="18" charset="0"/>
              </a:rPr>
              <a:t>s</a:t>
            </a:r>
            <a:r>
              <a:rPr lang="lt-LT" altLang="lt-LT" sz="1200" dirty="0" err="1">
                <a:latin typeface="Times New Roman" pitchFamily="18" charset="0"/>
              </a:rPr>
              <a:t>tatuto</a:t>
            </a:r>
            <a:r>
              <a:rPr lang="lt-LT" altLang="lt-LT" sz="1200" dirty="0">
                <a:latin typeface="Times New Roman" pitchFamily="18" charset="0"/>
              </a:rPr>
              <a:t> 1 </a:t>
            </a:r>
            <a:r>
              <a:rPr lang="lt-LT" altLang="lt-LT" sz="1200" dirty="0" smtClean="0">
                <a:latin typeface="Times New Roman" pitchFamily="18" charset="0"/>
              </a:rPr>
              <a:t>priedas</a:t>
            </a:r>
            <a:r>
              <a:rPr lang="en-US" altLang="lt-LT" sz="1200" dirty="0" smtClean="0">
                <a:latin typeface="Times New Roman" pitchFamily="18" charset="0"/>
              </a:rPr>
              <a:t> </a:t>
            </a:r>
            <a:endParaRPr lang="en-US" altLang="lt-LT" sz="1200" dirty="0">
              <a:latin typeface="Times New Roman" pitchFamily="18" charset="0"/>
            </a:endParaRPr>
          </a:p>
        </p:txBody>
      </p:sp>
      <p:sp>
        <p:nvSpPr>
          <p:cNvPr id="3368" name="Line 296"/>
          <p:cNvSpPr>
            <a:spLocks noChangeShapeType="1"/>
          </p:cNvSpPr>
          <p:nvPr/>
        </p:nvSpPr>
        <p:spPr bwMode="auto">
          <a:xfrm>
            <a:off x="3492500" y="213360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059113" y="1052513"/>
            <a:ext cx="2813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dirty="0"/>
              <a:t>Sutartiniai taktikos ženklai</a:t>
            </a:r>
            <a:endParaRPr lang="en-US" altLang="lt-LT" dirty="0"/>
          </a:p>
        </p:txBody>
      </p:sp>
      <p:grpSp>
        <p:nvGrpSpPr>
          <p:cNvPr id="4293" name="Group 197"/>
          <p:cNvGrpSpPr>
            <a:grpSpLocks/>
          </p:cNvGrpSpPr>
          <p:nvPr/>
        </p:nvGrpSpPr>
        <p:grpSpPr bwMode="auto">
          <a:xfrm>
            <a:off x="3924300" y="1916113"/>
            <a:ext cx="1638300" cy="2881312"/>
            <a:chOff x="4604" y="2295"/>
            <a:chExt cx="1032" cy="1815"/>
          </a:xfrm>
        </p:grpSpPr>
        <p:grpSp>
          <p:nvGrpSpPr>
            <p:cNvPr id="4294" name="Group 198"/>
            <p:cNvGrpSpPr>
              <a:grpSpLocks/>
            </p:cNvGrpSpPr>
            <p:nvPr/>
          </p:nvGrpSpPr>
          <p:grpSpPr bwMode="auto">
            <a:xfrm>
              <a:off x="4604" y="2295"/>
              <a:ext cx="743" cy="227"/>
              <a:chOff x="2989" y="3561"/>
              <a:chExt cx="743" cy="227"/>
            </a:xfrm>
          </p:grpSpPr>
          <p:grpSp>
            <p:nvGrpSpPr>
              <p:cNvPr id="4295" name="Group 199"/>
              <p:cNvGrpSpPr>
                <a:grpSpLocks/>
              </p:cNvGrpSpPr>
              <p:nvPr/>
            </p:nvGrpSpPr>
            <p:grpSpPr bwMode="auto">
              <a:xfrm>
                <a:off x="2989" y="3561"/>
                <a:ext cx="317" cy="227"/>
                <a:chOff x="1633" y="1162"/>
                <a:chExt cx="521" cy="375"/>
              </a:xfrm>
            </p:grpSpPr>
            <p:sp>
              <p:nvSpPr>
                <p:cNvPr id="4296" name="Rectangle 200"/>
                <p:cNvSpPr>
                  <a:spLocks noChangeArrowheads="1"/>
                </p:cNvSpPr>
                <p:nvPr/>
              </p:nvSpPr>
              <p:spPr bwMode="auto">
                <a:xfrm>
                  <a:off x="1701" y="1208"/>
                  <a:ext cx="453" cy="27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grpSp>
              <p:nvGrpSpPr>
                <p:cNvPr id="4297" name="Group 201"/>
                <p:cNvGrpSpPr>
                  <a:grpSpLocks/>
                </p:cNvGrpSpPr>
                <p:nvPr/>
              </p:nvGrpSpPr>
              <p:grpSpPr bwMode="auto">
                <a:xfrm>
                  <a:off x="1882" y="1162"/>
                  <a:ext cx="90" cy="46"/>
                  <a:chOff x="2472" y="1933"/>
                  <a:chExt cx="90" cy="46"/>
                </a:xfrm>
              </p:grpSpPr>
              <p:sp>
                <p:nvSpPr>
                  <p:cNvPr id="4298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2472" y="1933"/>
                    <a:ext cx="0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lt-LT"/>
                  </a:p>
                </p:txBody>
              </p:sp>
              <p:sp>
                <p:nvSpPr>
                  <p:cNvPr id="4299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2517" y="1933"/>
                    <a:ext cx="0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lt-LT"/>
                  </a:p>
                </p:txBody>
              </p:sp>
              <p:sp>
                <p:nvSpPr>
                  <p:cNvPr id="4300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2562" y="1933"/>
                    <a:ext cx="0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lt-LT"/>
                  </a:p>
                </p:txBody>
              </p:sp>
            </p:grpSp>
            <p:sp>
              <p:nvSpPr>
                <p:cNvPr id="4301" name="Text Box 205"/>
                <p:cNvSpPr txBox="1">
                  <a:spLocks noChangeArrowheads="1"/>
                </p:cNvSpPr>
                <p:nvPr/>
              </p:nvSpPr>
              <p:spPr bwMode="auto">
                <a:xfrm>
                  <a:off x="1633" y="1251"/>
                  <a:ext cx="191" cy="28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lt-LT" altLang="lt-LT" sz="1200" b="1"/>
                </a:p>
              </p:txBody>
            </p:sp>
          </p:grpSp>
          <p:sp>
            <p:nvSpPr>
              <p:cNvPr id="4302" name="Text Box 206"/>
              <p:cNvSpPr txBox="1">
                <a:spLocks noChangeArrowheads="1"/>
              </p:cNvSpPr>
              <p:nvPr/>
            </p:nvSpPr>
            <p:spPr bwMode="auto">
              <a:xfrm>
                <a:off x="3384" y="3606"/>
                <a:ext cx="348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Rinktinė</a:t>
                </a:r>
                <a:endParaRPr lang="en-US" altLang="lt-LT" sz="800"/>
              </a:p>
            </p:txBody>
          </p:sp>
        </p:grpSp>
        <p:grpSp>
          <p:nvGrpSpPr>
            <p:cNvPr id="4303" name="Group 207"/>
            <p:cNvGrpSpPr>
              <a:grpSpLocks/>
            </p:cNvGrpSpPr>
            <p:nvPr/>
          </p:nvGrpSpPr>
          <p:grpSpPr bwMode="auto">
            <a:xfrm>
              <a:off x="4649" y="2522"/>
              <a:ext cx="665" cy="214"/>
              <a:chOff x="3035" y="3833"/>
              <a:chExt cx="665" cy="214"/>
            </a:xfrm>
          </p:grpSpPr>
          <p:grpSp>
            <p:nvGrpSpPr>
              <p:cNvPr id="4304" name="Group 208"/>
              <p:cNvGrpSpPr>
                <a:grpSpLocks/>
              </p:cNvGrpSpPr>
              <p:nvPr/>
            </p:nvGrpSpPr>
            <p:grpSpPr bwMode="auto">
              <a:xfrm>
                <a:off x="3035" y="3833"/>
                <a:ext cx="272" cy="214"/>
                <a:chOff x="1383" y="3657"/>
                <a:chExt cx="272" cy="181"/>
              </a:xfrm>
            </p:grpSpPr>
            <p:grpSp>
              <p:nvGrpSpPr>
                <p:cNvPr id="4305" name="Group 209"/>
                <p:cNvGrpSpPr>
                  <a:grpSpLocks/>
                </p:cNvGrpSpPr>
                <p:nvPr/>
              </p:nvGrpSpPr>
              <p:grpSpPr bwMode="auto">
                <a:xfrm>
                  <a:off x="1383" y="3657"/>
                  <a:ext cx="272" cy="181"/>
                  <a:chOff x="2971" y="1661"/>
                  <a:chExt cx="453" cy="318"/>
                </a:xfrm>
              </p:grpSpPr>
              <p:sp>
                <p:nvSpPr>
                  <p:cNvPr id="4306" name="Rectangle 210"/>
                  <p:cNvSpPr>
                    <a:spLocks noChangeArrowheads="1"/>
                  </p:cNvSpPr>
                  <p:nvPr/>
                </p:nvSpPr>
                <p:spPr bwMode="auto">
                  <a:xfrm>
                    <a:off x="2971" y="1707"/>
                    <a:ext cx="453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07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3197" y="1661"/>
                    <a:ext cx="0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lt-LT"/>
                  </a:p>
                </p:txBody>
              </p:sp>
            </p:grpSp>
            <p:sp>
              <p:nvSpPr>
                <p:cNvPr id="4308" name="Text Box 212"/>
                <p:cNvSpPr txBox="1">
                  <a:spLocks noChangeArrowheads="1"/>
                </p:cNvSpPr>
                <p:nvPr/>
              </p:nvSpPr>
              <p:spPr bwMode="auto">
                <a:xfrm>
                  <a:off x="1383" y="3710"/>
                  <a:ext cx="116" cy="11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lt-LT" altLang="lt-LT" sz="800"/>
                </a:p>
              </p:txBody>
            </p:sp>
          </p:grpSp>
          <p:sp>
            <p:nvSpPr>
              <p:cNvPr id="4309" name="Text Box 213"/>
              <p:cNvSpPr txBox="1">
                <a:spLocks noChangeArrowheads="1"/>
              </p:cNvSpPr>
              <p:nvPr/>
            </p:nvSpPr>
            <p:spPr bwMode="auto">
              <a:xfrm>
                <a:off x="3397" y="3878"/>
                <a:ext cx="303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Kuopa</a:t>
                </a:r>
                <a:endParaRPr lang="en-US" altLang="lt-LT" sz="800"/>
              </a:p>
            </p:txBody>
          </p:sp>
        </p:grpSp>
        <p:grpSp>
          <p:nvGrpSpPr>
            <p:cNvPr id="4310" name="Group 214"/>
            <p:cNvGrpSpPr>
              <a:grpSpLocks/>
            </p:cNvGrpSpPr>
            <p:nvPr/>
          </p:nvGrpSpPr>
          <p:grpSpPr bwMode="auto">
            <a:xfrm>
              <a:off x="4649" y="3067"/>
              <a:ext cx="642" cy="227"/>
              <a:chOff x="3035" y="4106"/>
              <a:chExt cx="642" cy="227"/>
            </a:xfrm>
          </p:grpSpPr>
          <p:grpSp>
            <p:nvGrpSpPr>
              <p:cNvPr id="4311" name="Group 215"/>
              <p:cNvGrpSpPr>
                <a:grpSpLocks/>
              </p:cNvGrpSpPr>
              <p:nvPr/>
            </p:nvGrpSpPr>
            <p:grpSpPr bwMode="auto">
              <a:xfrm>
                <a:off x="3035" y="4106"/>
                <a:ext cx="272" cy="227"/>
                <a:chOff x="295" y="3748"/>
                <a:chExt cx="272" cy="227"/>
              </a:xfrm>
            </p:grpSpPr>
            <p:grpSp>
              <p:nvGrpSpPr>
                <p:cNvPr id="4312" name="Group 216"/>
                <p:cNvGrpSpPr>
                  <a:grpSpLocks/>
                </p:cNvGrpSpPr>
                <p:nvPr/>
              </p:nvGrpSpPr>
              <p:grpSpPr bwMode="auto">
                <a:xfrm>
                  <a:off x="295" y="3748"/>
                  <a:ext cx="272" cy="227"/>
                  <a:chOff x="2018" y="3022"/>
                  <a:chExt cx="453" cy="362"/>
                </a:xfrm>
              </p:grpSpPr>
              <p:sp>
                <p:nvSpPr>
                  <p:cNvPr id="4313" name="Rectangle 217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3112"/>
                    <a:ext cx="453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14" name="Oval 218"/>
                  <p:cNvSpPr>
                    <a:spLocks noChangeArrowheads="1"/>
                  </p:cNvSpPr>
                  <p:nvPr/>
                </p:nvSpPr>
                <p:spPr bwMode="auto">
                  <a:xfrm>
                    <a:off x="2154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15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2245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16" name="Oval 220"/>
                  <p:cNvSpPr>
                    <a:spLocks noChangeArrowheads="1"/>
                  </p:cNvSpPr>
                  <p:nvPr/>
                </p:nvSpPr>
                <p:spPr bwMode="auto">
                  <a:xfrm>
                    <a:off x="2336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</p:grpSp>
            <p:sp>
              <p:nvSpPr>
                <p:cNvPr id="4317" name="Text Box 221"/>
                <p:cNvSpPr txBox="1">
                  <a:spLocks noChangeArrowheads="1"/>
                </p:cNvSpPr>
                <p:nvPr/>
              </p:nvSpPr>
              <p:spPr bwMode="auto">
                <a:xfrm>
                  <a:off x="295" y="3838"/>
                  <a:ext cx="116" cy="1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lt-LT" altLang="lt-LT" sz="800"/>
                </a:p>
              </p:txBody>
            </p:sp>
          </p:grpSp>
          <p:sp>
            <p:nvSpPr>
              <p:cNvPr id="4318" name="Text Box 222"/>
              <p:cNvSpPr txBox="1">
                <a:spLocks noChangeArrowheads="1"/>
              </p:cNvSpPr>
              <p:nvPr/>
            </p:nvSpPr>
            <p:spPr bwMode="auto">
              <a:xfrm>
                <a:off x="3397" y="4150"/>
                <a:ext cx="280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Būrys</a:t>
                </a:r>
                <a:endParaRPr lang="en-US" altLang="lt-LT" sz="800"/>
              </a:p>
            </p:txBody>
          </p:sp>
        </p:grpSp>
        <p:grpSp>
          <p:nvGrpSpPr>
            <p:cNvPr id="4319" name="Group 223"/>
            <p:cNvGrpSpPr>
              <a:grpSpLocks/>
            </p:cNvGrpSpPr>
            <p:nvPr/>
          </p:nvGrpSpPr>
          <p:grpSpPr bwMode="auto">
            <a:xfrm>
              <a:off x="4604" y="3339"/>
              <a:ext cx="906" cy="227"/>
              <a:chOff x="2976" y="4696"/>
              <a:chExt cx="906" cy="227"/>
            </a:xfrm>
          </p:grpSpPr>
          <p:grpSp>
            <p:nvGrpSpPr>
              <p:cNvPr id="4320" name="Group 224"/>
              <p:cNvGrpSpPr>
                <a:grpSpLocks/>
              </p:cNvGrpSpPr>
              <p:nvPr/>
            </p:nvGrpSpPr>
            <p:grpSpPr bwMode="auto">
              <a:xfrm>
                <a:off x="3022" y="4696"/>
                <a:ext cx="273" cy="227"/>
                <a:chOff x="1156" y="3521"/>
                <a:chExt cx="273" cy="227"/>
              </a:xfrm>
            </p:grpSpPr>
            <p:grpSp>
              <p:nvGrpSpPr>
                <p:cNvPr id="4321" name="Group 225"/>
                <p:cNvGrpSpPr>
                  <a:grpSpLocks/>
                </p:cNvGrpSpPr>
                <p:nvPr/>
              </p:nvGrpSpPr>
              <p:grpSpPr bwMode="auto">
                <a:xfrm>
                  <a:off x="1156" y="3521"/>
                  <a:ext cx="272" cy="227"/>
                  <a:chOff x="2018" y="3022"/>
                  <a:chExt cx="453" cy="362"/>
                </a:xfrm>
              </p:grpSpPr>
              <p:sp>
                <p:nvSpPr>
                  <p:cNvPr id="4322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3112"/>
                    <a:ext cx="453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23" name="Oval 227"/>
                  <p:cNvSpPr>
                    <a:spLocks noChangeArrowheads="1"/>
                  </p:cNvSpPr>
                  <p:nvPr/>
                </p:nvSpPr>
                <p:spPr bwMode="auto">
                  <a:xfrm>
                    <a:off x="2154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24" name="Oval 228"/>
                  <p:cNvSpPr>
                    <a:spLocks noChangeArrowheads="1"/>
                  </p:cNvSpPr>
                  <p:nvPr/>
                </p:nvSpPr>
                <p:spPr bwMode="auto">
                  <a:xfrm>
                    <a:off x="2245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25" name="Oval 229"/>
                  <p:cNvSpPr>
                    <a:spLocks noChangeArrowheads="1"/>
                  </p:cNvSpPr>
                  <p:nvPr/>
                </p:nvSpPr>
                <p:spPr bwMode="auto">
                  <a:xfrm>
                    <a:off x="2336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</p:grpSp>
            <p:sp>
              <p:nvSpPr>
                <p:cNvPr id="4326" name="Line 230"/>
                <p:cNvSpPr>
                  <a:spLocks noChangeShapeType="1"/>
                </p:cNvSpPr>
                <p:nvPr/>
              </p:nvSpPr>
              <p:spPr bwMode="auto">
                <a:xfrm>
                  <a:off x="1156" y="3566"/>
                  <a:ext cx="273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lt-LT"/>
                </a:p>
              </p:txBody>
            </p:sp>
            <p:sp>
              <p:nvSpPr>
                <p:cNvPr id="4327" name="Line 231"/>
                <p:cNvSpPr>
                  <a:spLocks noChangeShapeType="1"/>
                </p:cNvSpPr>
                <p:nvPr/>
              </p:nvSpPr>
              <p:spPr bwMode="auto">
                <a:xfrm flipV="1">
                  <a:off x="1156" y="3566"/>
                  <a:ext cx="273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lt-LT"/>
                </a:p>
              </p:txBody>
            </p:sp>
          </p:grpSp>
          <p:sp>
            <p:nvSpPr>
              <p:cNvPr id="4328" name="Text Box 232"/>
              <p:cNvSpPr txBox="1">
                <a:spLocks noChangeArrowheads="1"/>
              </p:cNvSpPr>
              <p:nvPr/>
            </p:nvSpPr>
            <p:spPr bwMode="auto">
              <a:xfrm>
                <a:off x="2976" y="4786"/>
                <a:ext cx="116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lt-LT" altLang="lt-LT" sz="800"/>
              </a:p>
            </p:txBody>
          </p:sp>
          <p:sp>
            <p:nvSpPr>
              <p:cNvPr id="4329" name="Text Box 233"/>
              <p:cNvSpPr txBox="1">
                <a:spLocks noChangeArrowheads="1"/>
              </p:cNvSpPr>
              <p:nvPr/>
            </p:nvSpPr>
            <p:spPr bwMode="auto">
              <a:xfrm>
                <a:off x="3384" y="4741"/>
                <a:ext cx="498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Kovinis būrys</a:t>
                </a:r>
                <a:endParaRPr lang="en-US" altLang="lt-LT" sz="800"/>
              </a:p>
            </p:txBody>
          </p:sp>
        </p:grpSp>
        <p:grpSp>
          <p:nvGrpSpPr>
            <p:cNvPr id="4330" name="Group 234"/>
            <p:cNvGrpSpPr>
              <a:grpSpLocks/>
            </p:cNvGrpSpPr>
            <p:nvPr/>
          </p:nvGrpSpPr>
          <p:grpSpPr bwMode="auto">
            <a:xfrm>
              <a:off x="4649" y="3611"/>
              <a:ext cx="689" cy="227"/>
              <a:chOff x="3021" y="4377"/>
              <a:chExt cx="689" cy="227"/>
            </a:xfrm>
          </p:grpSpPr>
          <p:grpSp>
            <p:nvGrpSpPr>
              <p:cNvPr id="4331" name="Group 235"/>
              <p:cNvGrpSpPr>
                <a:grpSpLocks/>
              </p:cNvGrpSpPr>
              <p:nvPr/>
            </p:nvGrpSpPr>
            <p:grpSpPr bwMode="auto">
              <a:xfrm>
                <a:off x="3021" y="4377"/>
                <a:ext cx="272" cy="227"/>
                <a:chOff x="2200" y="3657"/>
                <a:chExt cx="272" cy="227"/>
              </a:xfrm>
            </p:grpSpPr>
            <p:sp>
              <p:nvSpPr>
                <p:cNvPr id="4332" name="Rectangle 236"/>
                <p:cNvSpPr>
                  <a:spLocks noChangeArrowheads="1"/>
                </p:cNvSpPr>
                <p:nvPr/>
              </p:nvSpPr>
              <p:spPr bwMode="auto">
                <a:xfrm>
                  <a:off x="2200" y="3713"/>
                  <a:ext cx="272" cy="171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4333" name="Oval 237"/>
                <p:cNvSpPr>
                  <a:spLocks noChangeArrowheads="1"/>
                </p:cNvSpPr>
                <p:nvPr/>
              </p:nvSpPr>
              <p:spPr bwMode="auto">
                <a:xfrm>
                  <a:off x="2290" y="3657"/>
                  <a:ext cx="27" cy="2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4334" name="Oval 238"/>
                <p:cNvSpPr>
                  <a:spLocks noChangeArrowheads="1"/>
                </p:cNvSpPr>
                <p:nvPr/>
              </p:nvSpPr>
              <p:spPr bwMode="auto">
                <a:xfrm>
                  <a:off x="2344" y="3657"/>
                  <a:ext cx="27" cy="2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4335" name="Text Box 239"/>
                <p:cNvSpPr txBox="1">
                  <a:spLocks noChangeArrowheads="1"/>
                </p:cNvSpPr>
                <p:nvPr/>
              </p:nvSpPr>
              <p:spPr bwMode="auto">
                <a:xfrm>
                  <a:off x="2200" y="3747"/>
                  <a:ext cx="116" cy="1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lt-LT" altLang="lt-LT" sz="800"/>
                </a:p>
              </p:txBody>
            </p:sp>
          </p:grpSp>
          <p:sp>
            <p:nvSpPr>
              <p:cNvPr id="4336" name="Text Box 240"/>
              <p:cNvSpPr txBox="1">
                <a:spLocks noChangeArrowheads="1"/>
              </p:cNvSpPr>
              <p:nvPr/>
            </p:nvSpPr>
            <p:spPr bwMode="auto">
              <a:xfrm>
                <a:off x="3384" y="4468"/>
                <a:ext cx="326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Skyrius</a:t>
                </a:r>
                <a:endParaRPr lang="en-US" altLang="lt-LT" sz="800"/>
              </a:p>
            </p:txBody>
          </p:sp>
        </p:grpSp>
        <p:grpSp>
          <p:nvGrpSpPr>
            <p:cNvPr id="4337" name="Group 241"/>
            <p:cNvGrpSpPr>
              <a:grpSpLocks/>
            </p:cNvGrpSpPr>
            <p:nvPr/>
          </p:nvGrpSpPr>
          <p:grpSpPr bwMode="auto">
            <a:xfrm>
              <a:off x="4649" y="2794"/>
              <a:ext cx="987" cy="258"/>
              <a:chOff x="3021" y="5057"/>
              <a:chExt cx="987" cy="258"/>
            </a:xfrm>
          </p:grpSpPr>
          <p:grpSp>
            <p:nvGrpSpPr>
              <p:cNvPr id="4338" name="Group 242"/>
              <p:cNvGrpSpPr>
                <a:grpSpLocks/>
              </p:cNvGrpSpPr>
              <p:nvPr/>
            </p:nvGrpSpPr>
            <p:grpSpPr bwMode="auto">
              <a:xfrm>
                <a:off x="3021" y="5057"/>
                <a:ext cx="272" cy="235"/>
                <a:chOff x="340" y="3838"/>
                <a:chExt cx="272" cy="235"/>
              </a:xfrm>
            </p:grpSpPr>
            <p:grpSp>
              <p:nvGrpSpPr>
                <p:cNvPr id="4339" name="Group 243"/>
                <p:cNvGrpSpPr>
                  <a:grpSpLocks/>
                </p:cNvGrpSpPr>
                <p:nvPr/>
              </p:nvGrpSpPr>
              <p:grpSpPr bwMode="auto">
                <a:xfrm>
                  <a:off x="340" y="3838"/>
                  <a:ext cx="272" cy="235"/>
                  <a:chOff x="4332" y="1161"/>
                  <a:chExt cx="453" cy="345"/>
                </a:xfrm>
              </p:grpSpPr>
              <p:grpSp>
                <p:nvGrpSpPr>
                  <p:cNvPr id="4340" name="Group 244"/>
                  <p:cNvGrpSpPr>
                    <a:grpSpLocks/>
                  </p:cNvGrpSpPr>
                  <p:nvPr/>
                </p:nvGrpSpPr>
                <p:grpSpPr bwMode="auto">
                  <a:xfrm>
                    <a:off x="4332" y="1161"/>
                    <a:ext cx="453" cy="318"/>
                    <a:chOff x="2971" y="1661"/>
                    <a:chExt cx="453" cy="318"/>
                  </a:xfrm>
                </p:grpSpPr>
                <p:sp>
                  <p:nvSpPr>
                    <p:cNvPr id="4341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71" y="1707"/>
                      <a:ext cx="453" cy="27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lt-LT"/>
                    </a:p>
                  </p:txBody>
                </p:sp>
                <p:sp>
                  <p:nvSpPr>
                    <p:cNvPr id="4342" name="Line 2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97" y="1661"/>
                      <a:ext cx="0" cy="4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lt-LT"/>
                    </a:p>
                  </p:txBody>
                </p:sp>
              </p:grpSp>
              <p:sp>
                <p:nvSpPr>
                  <p:cNvPr id="4343" name="Text Box 2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63" y="1252"/>
                    <a:ext cx="145" cy="2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lt-LT" altLang="lt-LT" sz="1200" b="1"/>
                  </a:p>
                </p:txBody>
              </p:sp>
            </p:grpSp>
            <p:sp>
              <p:nvSpPr>
                <p:cNvPr id="4344" name="Text Box 248"/>
                <p:cNvSpPr txBox="1">
                  <a:spLocks noChangeArrowheads="1"/>
                </p:cNvSpPr>
                <p:nvPr/>
              </p:nvSpPr>
              <p:spPr bwMode="auto">
                <a:xfrm>
                  <a:off x="340" y="3884"/>
                  <a:ext cx="255" cy="1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lt-LT" altLang="lt-LT" sz="800" b="1"/>
                    <a:t>GSK</a:t>
                  </a:r>
                  <a:endParaRPr lang="en-US" altLang="lt-LT" sz="800" b="1"/>
                </a:p>
              </p:txBody>
            </p:sp>
          </p:grpSp>
          <p:sp>
            <p:nvSpPr>
              <p:cNvPr id="4345" name="Text Box 249"/>
              <p:cNvSpPr txBox="1">
                <a:spLocks noChangeArrowheads="1"/>
              </p:cNvSpPr>
              <p:nvPr/>
            </p:nvSpPr>
            <p:spPr bwMode="auto">
              <a:xfrm>
                <a:off x="3384" y="5103"/>
                <a:ext cx="624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Garbės sargybos </a:t>
                </a:r>
              </a:p>
              <a:p>
                <a:r>
                  <a:rPr lang="lt-LT" altLang="lt-LT" sz="800"/>
                  <a:t>kuopa</a:t>
                </a:r>
                <a:endParaRPr lang="en-US" altLang="lt-LT" sz="800"/>
              </a:p>
            </p:txBody>
          </p:sp>
        </p:grpSp>
        <p:sp>
          <p:nvSpPr>
            <p:cNvPr id="4346" name="Rectangle 250"/>
            <p:cNvSpPr>
              <a:spLocks noChangeArrowheads="1"/>
            </p:cNvSpPr>
            <p:nvPr/>
          </p:nvSpPr>
          <p:spPr bwMode="auto">
            <a:xfrm>
              <a:off x="4649" y="3939"/>
              <a:ext cx="272" cy="17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4347" name="Text Box 251"/>
            <p:cNvSpPr txBox="1">
              <a:spLocks noChangeArrowheads="1"/>
            </p:cNvSpPr>
            <p:nvPr/>
          </p:nvSpPr>
          <p:spPr bwMode="auto">
            <a:xfrm>
              <a:off x="4649" y="3973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lt-LT" altLang="lt-LT" sz="800"/>
            </a:p>
          </p:txBody>
        </p:sp>
        <p:sp>
          <p:nvSpPr>
            <p:cNvPr id="4348" name="Text Box 252"/>
            <p:cNvSpPr txBox="1">
              <a:spLocks noChangeArrowheads="1"/>
            </p:cNvSpPr>
            <p:nvPr/>
          </p:nvSpPr>
          <p:spPr bwMode="auto">
            <a:xfrm>
              <a:off x="5012" y="3974"/>
              <a:ext cx="317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lt-LT" altLang="lt-LT" sz="800"/>
                <a:t>Štabas</a:t>
              </a:r>
              <a:endParaRPr lang="en-US" altLang="lt-LT" sz="800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4649" y="3929"/>
              <a:ext cx="2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sp>
        <p:nvSpPr>
          <p:cNvPr id="4351" name="Rectangle 255"/>
          <p:cNvSpPr>
            <a:spLocks noChangeArrowheads="1"/>
          </p:cNvSpPr>
          <p:nvPr/>
        </p:nvSpPr>
        <p:spPr bwMode="auto">
          <a:xfrm>
            <a:off x="4025287" y="404813"/>
            <a:ext cx="2735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t-LT" altLang="lt-LT" sz="1200" dirty="0" smtClean="0">
                <a:latin typeface="Times New Roman" pitchFamily="18" charset="0"/>
              </a:rPr>
              <a:t>2</a:t>
            </a:r>
            <a:endParaRPr lang="lt-LT" altLang="lt-LT" sz="12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59</Words>
  <Application>Microsoft Office PowerPoint</Application>
  <PresentationFormat>Demonstracija ekrane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2</vt:i4>
      </vt:variant>
    </vt:vector>
  </HeadingPairs>
  <TitlesOfParts>
    <vt:vector size="3" baseType="lpstr">
      <vt:lpstr>Default Design</vt:lpstr>
      <vt:lpstr>PowerPoint pristatymas</vt:lpstr>
      <vt:lpstr>PowerPoint pristatymas</vt:lpstr>
    </vt:vector>
  </TitlesOfParts>
  <Company>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DRAZDAUSKIENĖ Nijolė</cp:lastModifiedBy>
  <cp:revision>13</cp:revision>
  <dcterms:created xsi:type="dcterms:W3CDTF">2009-10-18T16:02:39Z</dcterms:created>
  <dcterms:modified xsi:type="dcterms:W3CDTF">2019-12-09T08:54:32Z</dcterms:modified>
</cp:coreProperties>
</file>