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797675" cy="9926638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8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067" autoAdjust="0"/>
    <p:restoredTop sz="94660"/>
  </p:normalViewPr>
  <p:slideViewPr>
    <p:cSldViewPr>
      <p:cViewPr>
        <p:scale>
          <a:sx n="200" d="100"/>
          <a:sy n="200" d="100"/>
        </p:scale>
        <p:origin x="48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r">
              <a:defRPr sz="1200"/>
            </a:lvl1pPr>
          </a:lstStyle>
          <a:p>
            <a:fld id="{BB514AAB-F63A-4618-847A-917F57CECE58}" type="datetimeFigureOut">
              <a:rPr lang="lt-LT" smtClean="0"/>
              <a:t>2020-10-22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67" tIns="46334" rIns="92667" bIns="46334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2667" tIns="46334" rIns="92667" bIns="4633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r">
              <a:defRPr sz="1200"/>
            </a:lvl1pPr>
          </a:lstStyle>
          <a:p>
            <a:fld id="{D70AF093-8798-4513-AADE-6E35F83CDE0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256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AF093-8798-4513-AADE-6E35F83CDE07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14455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antraštė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Spustelėkite ruošinio paantraštės stiliui keisti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2020-10-22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2020-10-22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2020-10-22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2020-10-22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2020-10-22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2020-10-22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2020-10-22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2020-10-22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2020-10-22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2020-10-22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2020-10-22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2020-10-22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75572" y="398753"/>
            <a:ext cx="1008112" cy="492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Direktorius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57383" y="1051142"/>
            <a:ext cx="1157153" cy="356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Administravimo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10926" y="1772816"/>
            <a:ext cx="1062981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Įsigijimų valdymo ir priežiūros skyrius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794145" y="1780950"/>
            <a:ext cx="1202468" cy="4239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Direktoriaus </a:t>
            </a:r>
            <a:r>
              <a:rPr lang="lt-LT" sz="800" dirty="0" smtClean="0">
                <a:solidFill>
                  <a:srgbClr val="7030A0"/>
                </a:solidFill>
              </a:rPr>
              <a:t>pavaduotojas sistemoms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9" y="47928"/>
            <a:ext cx="83529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GYNYBOS RESURS</a:t>
            </a:r>
            <a:r>
              <a:rPr lang="lt-LT" sz="1200" b="1" dirty="0" smtClean="0"/>
              <a:t>Ų AGENTŪRA</a:t>
            </a:r>
            <a:r>
              <a:rPr lang="en-US" sz="1200" b="1" dirty="0" smtClean="0"/>
              <a:t> </a:t>
            </a:r>
            <a:r>
              <a:rPr lang="lt-LT" sz="1200" b="1" dirty="0" smtClean="0"/>
              <a:t>PRIE KRAŠTO APSAUGOS MINISTERIJOS                       </a:t>
            </a:r>
            <a:r>
              <a:rPr lang="lt-LT" sz="900" b="1" dirty="0" smtClean="0"/>
              <a:t> </a:t>
            </a:r>
            <a:r>
              <a:rPr lang="lt-LT" sz="900" dirty="0" smtClean="0"/>
              <a:t>PATVIRTINTA</a:t>
            </a:r>
            <a:r>
              <a:rPr lang="lt-LT" sz="1200" b="1" dirty="0" smtClean="0"/>
              <a:t>			                    				                     </a:t>
            </a:r>
            <a:r>
              <a:rPr lang="lt-LT" sz="900" dirty="0" smtClean="0"/>
              <a:t> </a:t>
            </a:r>
            <a:r>
              <a:rPr lang="lt-LT" sz="900" dirty="0"/>
              <a:t>Lietuvos Respublikos krašto apsaugos ministro</a:t>
            </a:r>
            <a:endParaRPr lang="lt-LT" sz="900" dirty="0" smtClean="0"/>
          </a:p>
          <a:p>
            <a:r>
              <a:rPr lang="lt-LT" sz="900" dirty="0" smtClean="0"/>
              <a:t>					                              2017 m. rugpjūčio 30 d. įsakymu Nr. V-794</a:t>
            </a:r>
          </a:p>
          <a:p>
            <a:pPr lvl="0"/>
            <a:r>
              <a:rPr lang="lt-LT" sz="1100" dirty="0" smtClean="0"/>
              <a:t>					                      </a:t>
            </a:r>
            <a:r>
              <a:rPr lang="lt-LT" sz="1100" dirty="0">
                <a:solidFill>
                  <a:prstClr val="black"/>
                </a:solidFill>
              </a:rPr>
              <a:t> (</a:t>
            </a:r>
            <a:r>
              <a:rPr lang="lt-LT" sz="900" dirty="0">
                <a:solidFill>
                  <a:prstClr val="black"/>
                </a:solidFill>
              </a:rPr>
              <a:t>Lietuvos Respublikos krašto apsaugos ministro</a:t>
            </a:r>
          </a:p>
          <a:p>
            <a:pPr lvl="0"/>
            <a:r>
              <a:rPr lang="lt-LT" sz="1100" dirty="0">
                <a:solidFill>
                  <a:prstClr val="black"/>
                </a:solidFill>
              </a:rPr>
              <a:t>					</a:t>
            </a:r>
            <a:r>
              <a:rPr lang="lt-LT" sz="900" dirty="0">
                <a:solidFill>
                  <a:prstClr val="black"/>
                </a:solidFill>
              </a:rPr>
              <a:t>                             </a:t>
            </a:r>
            <a:r>
              <a:rPr lang="lt-LT" sz="900" dirty="0" smtClean="0">
                <a:solidFill>
                  <a:prstClr val="black"/>
                </a:solidFill>
              </a:rPr>
              <a:t>20</a:t>
            </a:r>
            <a:r>
              <a:rPr lang="en-US" sz="900" dirty="0" smtClean="0">
                <a:solidFill>
                  <a:prstClr val="black"/>
                </a:solidFill>
              </a:rPr>
              <a:t>20</a:t>
            </a:r>
            <a:r>
              <a:rPr lang="lt-LT" sz="900" dirty="0" smtClean="0">
                <a:solidFill>
                  <a:prstClr val="black"/>
                </a:solidFill>
              </a:rPr>
              <a:t> </a:t>
            </a:r>
            <a:r>
              <a:rPr lang="lt-LT" sz="900" dirty="0">
                <a:solidFill>
                  <a:prstClr val="black"/>
                </a:solidFill>
              </a:rPr>
              <a:t>m. </a:t>
            </a:r>
            <a:r>
              <a:rPr lang="lt-LT" sz="900" dirty="0" smtClean="0">
                <a:solidFill>
                  <a:prstClr val="black"/>
                </a:solidFill>
              </a:rPr>
              <a:t>spalio 21 d</a:t>
            </a:r>
            <a:r>
              <a:rPr lang="lt-LT" sz="900" dirty="0">
                <a:solidFill>
                  <a:prstClr val="black"/>
                </a:solidFill>
              </a:rPr>
              <a:t>. įsakymo Nr. </a:t>
            </a:r>
            <a:r>
              <a:rPr lang="lt-LT" sz="900" smtClean="0">
                <a:solidFill>
                  <a:prstClr val="black"/>
                </a:solidFill>
              </a:rPr>
              <a:t>V-842 redakcija</a:t>
            </a:r>
            <a:r>
              <a:rPr lang="lt-LT" sz="900" dirty="0">
                <a:solidFill>
                  <a:prstClr val="black"/>
                </a:solidFill>
              </a:rPr>
              <a:t>)</a:t>
            </a:r>
          </a:p>
          <a:p>
            <a:r>
              <a:rPr lang="lt-LT" sz="1100" dirty="0" smtClean="0"/>
              <a:t>					</a:t>
            </a:r>
            <a:r>
              <a:rPr lang="lt-LT" sz="900" dirty="0"/>
              <a:t>                      </a:t>
            </a:r>
            <a:r>
              <a:rPr lang="lt-LT" sz="900" dirty="0" smtClean="0"/>
              <a:t>       </a:t>
            </a:r>
            <a:endParaRPr lang="lt-LT" sz="1100" dirty="0"/>
          </a:p>
        </p:txBody>
      </p:sp>
      <p:cxnSp>
        <p:nvCxnSpPr>
          <p:cNvPr id="25" name="Straight Connector 24"/>
          <p:cNvCxnSpPr>
            <a:stCxn id="3" idx="2"/>
          </p:cNvCxnSpPr>
          <p:nvPr/>
        </p:nvCxnSpPr>
        <p:spPr>
          <a:xfrm>
            <a:off x="3879628" y="890933"/>
            <a:ext cx="0" cy="6676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6085582" y="4377650"/>
            <a:ext cx="1103292" cy="512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Autotransporto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074737" y="2371563"/>
            <a:ext cx="1062981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sz="800" dirty="0" smtClean="0">
              <a:solidFill>
                <a:srgbClr val="7030A0"/>
              </a:solidFill>
            </a:endParaRPr>
          </a:p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Ginkluotės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68523" y="5111062"/>
            <a:ext cx="1062981" cy="4742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Aprangos ir kario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437458" y="5107265"/>
            <a:ext cx="1062981" cy="4724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Amunicijos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681997" y="3071954"/>
            <a:ext cx="1062981" cy="5010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Jūrų ir oro </a:t>
            </a:r>
            <a:r>
              <a:rPr lang="lt-LT" sz="800" smtClean="0">
                <a:solidFill>
                  <a:srgbClr val="7030A0"/>
                </a:solidFill>
              </a:rPr>
              <a:t>kovos platformų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726166" y="5119598"/>
            <a:ext cx="1062981" cy="4724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Maisto ir ūkinių prekių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7404326" y="2294936"/>
            <a:ext cx="28958" cy="2338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7542713" y="5131855"/>
            <a:ext cx="1062981" cy="46713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b="1" dirty="0" smtClean="0">
                <a:solidFill>
                  <a:schemeClr val="accent4"/>
                </a:solidFill>
              </a:rPr>
              <a:t>Medicinos priemonių, įrangos  ir vaistų skyrius</a:t>
            </a:r>
            <a:endParaRPr lang="lt-LT" sz="800" b="1" dirty="0">
              <a:solidFill>
                <a:schemeClr val="accent4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115616" y="3325463"/>
            <a:ext cx="1062981" cy="50405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accent4"/>
                </a:solidFill>
              </a:rPr>
              <a:t>Kokybės užtikrinimo ir testavimų skyrius</a:t>
            </a:r>
            <a:endParaRPr lang="lt-LT" sz="800" dirty="0">
              <a:solidFill>
                <a:schemeClr val="accent4"/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971600" y="1556792"/>
            <a:ext cx="8218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971600" y="3573016"/>
            <a:ext cx="1393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971600" y="1556792"/>
            <a:ext cx="6423779" cy="18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7681997" y="2370887"/>
            <a:ext cx="107814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Stebėjimo</a:t>
            </a:r>
            <a:r>
              <a:rPr lang="en-US" sz="800" dirty="0" smtClean="0">
                <a:solidFill>
                  <a:srgbClr val="7030A0"/>
                </a:solidFill>
              </a:rPr>
              <a:t>, </a:t>
            </a:r>
            <a:r>
              <a:rPr lang="en-US" sz="800" dirty="0" err="1" smtClean="0">
                <a:solidFill>
                  <a:srgbClr val="7030A0"/>
                </a:solidFill>
              </a:rPr>
              <a:t>navigacijos</a:t>
            </a:r>
            <a:r>
              <a:rPr lang="en-US" sz="800" dirty="0" smtClean="0">
                <a:solidFill>
                  <a:srgbClr val="7030A0"/>
                </a:solidFill>
              </a:rPr>
              <a:t> </a:t>
            </a:r>
            <a:r>
              <a:rPr lang="en-US" sz="800" dirty="0" err="1" smtClean="0">
                <a:solidFill>
                  <a:srgbClr val="7030A0"/>
                </a:solidFill>
              </a:rPr>
              <a:t>ir</a:t>
            </a:r>
            <a:r>
              <a:rPr lang="en-US" sz="800" dirty="0" smtClean="0">
                <a:solidFill>
                  <a:srgbClr val="7030A0"/>
                </a:solidFill>
              </a:rPr>
              <a:t> </a:t>
            </a:r>
            <a:r>
              <a:rPr lang="en-US" sz="800" dirty="0" err="1" smtClean="0">
                <a:solidFill>
                  <a:srgbClr val="7030A0"/>
                </a:solidFill>
              </a:rPr>
              <a:t>elektroni</a:t>
            </a:r>
            <a:r>
              <a:rPr lang="lt-LT" sz="800" dirty="0" err="1" smtClean="0">
                <a:solidFill>
                  <a:srgbClr val="7030A0"/>
                </a:solidFill>
              </a:rPr>
              <a:t>nės</a:t>
            </a:r>
            <a:r>
              <a:rPr lang="lt-LT" sz="800" dirty="0" smtClean="0">
                <a:solidFill>
                  <a:srgbClr val="7030A0"/>
                </a:solidFill>
              </a:rPr>
              <a:t> kovos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3030536" y="5733256"/>
            <a:ext cx="50480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402636" y="6040277"/>
            <a:ext cx="1144154" cy="5233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Cheminės, biologinės ir radiacinės apsaugos priemonių ir įrangos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438244" y="1772816"/>
            <a:ext cx="12406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Direktoriaus </a:t>
            </a:r>
            <a:r>
              <a:rPr lang="lt-LT" sz="800" dirty="0" smtClean="0">
                <a:solidFill>
                  <a:srgbClr val="7030A0"/>
                </a:solidFill>
              </a:rPr>
              <a:t>pavaduotojas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>
            <a:off x="971600" y="2852936"/>
            <a:ext cx="1393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1925333" y="5522431"/>
            <a:ext cx="1106582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Departamento</a:t>
            </a:r>
          </a:p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direktorius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18" name="Straight Connector 17"/>
          <p:cNvCxnSpPr>
            <a:stCxn id="61" idx="2"/>
          </p:cNvCxnSpPr>
          <p:nvPr/>
        </p:nvCxnSpPr>
        <p:spPr>
          <a:xfrm flipH="1">
            <a:off x="4055046" y="2204864"/>
            <a:ext cx="3498" cy="14761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971600" y="2060848"/>
            <a:ext cx="1393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7681998" y="3813174"/>
            <a:ext cx="1062981" cy="5201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Karybos standartizacijos ir nacionalinio kodifikavimo biuras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 flipV="1">
            <a:off x="4056597" y="156492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2843808" y="2636912"/>
            <a:ext cx="1062981" cy="537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I Pirkimų organizavimo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229099" y="2636912"/>
            <a:ext cx="1062981" cy="537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II Pirkimų organizavimo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1115616" y="2564904"/>
            <a:ext cx="1104657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Tyrimų ir technologijų skyrius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709997" y="6033250"/>
            <a:ext cx="1095320" cy="5303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Lauko įrangos ir degalų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055046" y="1056397"/>
            <a:ext cx="1157153" cy="1754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rgbClr val="7030A0"/>
                </a:solidFill>
              </a:rPr>
              <a:t>Vyr</a:t>
            </a:r>
            <a:r>
              <a:rPr lang="en-US" sz="800" dirty="0" smtClean="0">
                <a:solidFill>
                  <a:srgbClr val="7030A0"/>
                </a:solidFill>
              </a:rPr>
              <a:t>. p</a:t>
            </a:r>
            <a:r>
              <a:rPr lang="lt-LT" sz="800" dirty="0" smtClean="0">
                <a:solidFill>
                  <a:srgbClr val="7030A0"/>
                </a:solidFill>
              </a:rPr>
              <a:t>atarėjas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5582" y="3787797"/>
            <a:ext cx="1100886" cy="42065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Ryšių ir valdymo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5364161" y="1056397"/>
            <a:ext cx="1157153" cy="3508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Biudžeto</a:t>
            </a:r>
            <a:r>
              <a:rPr lang="en-US" sz="800" dirty="0" smtClean="0">
                <a:solidFill>
                  <a:srgbClr val="7030A0"/>
                </a:solidFill>
              </a:rPr>
              <a:t> </a:t>
            </a:r>
            <a:r>
              <a:rPr lang="lt-LT" sz="800" dirty="0" smtClean="0">
                <a:solidFill>
                  <a:srgbClr val="7030A0"/>
                </a:solidFill>
              </a:rPr>
              <a:t>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744137" y="4850693"/>
            <a:ext cx="1467594" cy="33855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7030A0"/>
                </a:solidFill>
              </a:rPr>
              <a:t>ATSARG</a:t>
            </a:r>
            <a:r>
              <a:rPr lang="lt-LT" sz="800" b="1" dirty="0" smtClean="0">
                <a:solidFill>
                  <a:srgbClr val="7030A0"/>
                </a:solidFill>
              </a:rPr>
              <a:t>Ų VALDYMO DEPARTAMENTAS</a:t>
            </a:r>
            <a:endParaRPr lang="lt-LT" sz="800" b="1" dirty="0">
              <a:solidFill>
                <a:srgbClr val="7030A0"/>
              </a:solidFill>
            </a:endParaRPr>
          </a:p>
        </p:txBody>
      </p:sp>
      <p:cxnSp>
        <p:nvCxnSpPr>
          <p:cNvPr id="145" name="Straight Connector 144"/>
          <p:cNvCxnSpPr>
            <a:endCxn id="128" idx="0"/>
          </p:cNvCxnSpPr>
          <p:nvPr/>
        </p:nvCxnSpPr>
        <p:spPr>
          <a:xfrm flipH="1">
            <a:off x="2477934" y="1501664"/>
            <a:ext cx="14924" cy="3349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/>
          <p:cNvSpPr/>
          <p:nvPr/>
        </p:nvSpPr>
        <p:spPr>
          <a:xfrm>
            <a:off x="2843808" y="3429001"/>
            <a:ext cx="1062981" cy="504056"/>
          </a:xfrm>
          <a:prstGeom prst="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b="1" dirty="0" smtClean="0">
                <a:solidFill>
                  <a:schemeClr val="accent4"/>
                </a:solidFill>
              </a:rPr>
              <a:t>III </a:t>
            </a:r>
            <a:r>
              <a:rPr lang="lt-LT" sz="800" b="1" dirty="0">
                <a:solidFill>
                  <a:schemeClr val="accent4"/>
                </a:solidFill>
              </a:rPr>
              <a:t>Pirkimų organizavimo skyrius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4229099" y="3429000"/>
            <a:ext cx="1062981" cy="504057"/>
          </a:xfrm>
          <a:prstGeom prst="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b="1" dirty="0" smtClean="0">
                <a:solidFill>
                  <a:schemeClr val="accent4"/>
                </a:solidFill>
              </a:rPr>
              <a:t>IV </a:t>
            </a:r>
            <a:r>
              <a:rPr lang="lt-LT" sz="800" b="1" dirty="0">
                <a:solidFill>
                  <a:schemeClr val="accent4"/>
                </a:solidFill>
              </a:rPr>
              <a:t>Pirkimų organizavimo skyrius</a:t>
            </a:r>
          </a:p>
        </p:txBody>
      </p:sp>
      <p:cxnSp>
        <p:nvCxnSpPr>
          <p:cNvPr id="10" name="Straight Connector 9"/>
          <p:cNvCxnSpPr>
            <a:stCxn id="12" idx="0"/>
          </p:cNvCxnSpPr>
          <p:nvPr/>
        </p:nvCxnSpPr>
        <p:spPr>
          <a:xfrm flipV="1">
            <a:off x="7395379" y="1558626"/>
            <a:ext cx="0" cy="222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4067944" y="1305441"/>
            <a:ext cx="1157153" cy="1754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rgbClr val="7030A0"/>
                </a:solidFill>
              </a:rPr>
              <a:t>Vyr</a:t>
            </a:r>
            <a:r>
              <a:rPr lang="en-US" sz="800" dirty="0" smtClean="0">
                <a:solidFill>
                  <a:srgbClr val="7030A0"/>
                </a:solidFill>
              </a:rPr>
              <a:t>. p</a:t>
            </a:r>
            <a:r>
              <a:rPr lang="lt-LT" sz="800" dirty="0" smtClean="0">
                <a:solidFill>
                  <a:srgbClr val="7030A0"/>
                </a:solidFill>
              </a:rPr>
              <a:t>atarėjas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3879628" y="946634"/>
            <a:ext cx="33563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990792" y="946634"/>
            <a:ext cx="0" cy="4465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20" idx="0"/>
          </p:cNvCxnSpPr>
          <p:nvPr/>
        </p:nvCxnSpPr>
        <p:spPr>
          <a:xfrm flipH="1" flipV="1">
            <a:off x="5942737" y="946634"/>
            <a:ext cx="1" cy="109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9" idx="0"/>
          </p:cNvCxnSpPr>
          <p:nvPr/>
        </p:nvCxnSpPr>
        <p:spPr>
          <a:xfrm flipH="1" flipV="1">
            <a:off x="7235959" y="946634"/>
            <a:ext cx="1" cy="1045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66" idx="1"/>
          </p:cNvCxnSpPr>
          <p:nvPr/>
        </p:nvCxnSpPr>
        <p:spPr>
          <a:xfrm flipH="1">
            <a:off x="4001080" y="1144111"/>
            <a:ext cx="539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85" idx="1"/>
          </p:cNvCxnSpPr>
          <p:nvPr/>
        </p:nvCxnSpPr>
        <p:spPr>
          <a:xfrm flipH="1">
            <a:off x="3990792" y="1393155"/>
            <a:ext cx="77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79" idx="1"/>
            <a:endCxn id="78" idx="3"/>
          </p:cNvCxnSpPr>
          <p:nvPr/>
        </p:nvCxnSpPr>
        <p:spPr>
          <a:xfrm flipH="1">
            <a:off x="3906789" y="2905556"/>
            <a:ext cx="3223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58" idx="1"/>
            <a:endCxn id="148" idx="3"/>
          </p:cNvCxnSpPr>
          <p:nvPr/>
        </p:nvCxnSpPr>
        <p:spPr>
          <a:xfrm flipH="1">
            <a:off x="3906789" y="3681029"/>
            <a:ext cx="3223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7160862" y="3998126"/>
            <a:ext cx="5211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57" idx="3"/>
            <a:endCxn id="91" idx="1"/>
          </p:cNvCxnSpPr>
          <p:nvPr/>
        </p:nvCxnSpPr>
        <p:spPr>
          <a:xfrm flipV="1">
            <a:off x="7137718" y="2622915"/>
            <a:ext cx="544279" cy="6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63" idx="2"/>
            <a:endCxn id="82" idx="0"/>
          </p:cNvCxnSpPr>
          <p:nvPr/>
        </p:nvCxnSpPr>
        <p:spPr>
          <a:xfrm>
            <a:off x="5257657" y="5592079"/>
            <a:ext cx="0" cy="441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59" idx="2"/>
          </p:cNvCxnSpPr>
          <p:nvPr/>
        </p:nvCxnSpPr>
        <p:spPr>
          <a:xfrm flipH="1">
            <a:off x="6500013" y="5585269"/>
            <a:ext cx="1" cy="159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73" idx="2"/>
          </p:cNvCxnSpPr>
          <p:nvPr/>
        </p:nvCxnSpPr>
        <p:spPr>
          <a:xfrm flipH="1">
            <a:off x="8074203" y="5598992"/>
            <a:ext cx="1" cy="145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Tiesioji jungtis 15"/>
          <p:cNvCxnSpPr>
            <a:stCxn id="128" idx="2"/>
            <a:endCxn id="64" idx="0"/>
          </p:cNvCxnSpPr>
          <p:nvPr/>
        </p:nvCxnSpPr>
        <p:spPr>
          <a:xfrm>
            <a:off x="2477934" y="5189247"/>
            <a:ext cx="690" cy="333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974713" y="5599106"/>
            <a:ext cx="0" cy="441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173884" y="3352731"/>
            <a:ext cx="235974" cy="1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420701" y="3356218"/>
            <a:ext cx="235974" cy="1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55" idx="3"/>
          </p:cNvCxnSpPr>
          <p:nvPr/>
        </p:nvCxnSpPr>
        <p:spPr>
          <a:xfrm>
            <a:off x="7188874" y="4633745"/>
            <a:ext cx="2318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12" idx="2"/>
          </p:cNvCxnSpPr>
          <p:nvPr/>
        </p:nvCxnSpPr>
        <p:spPr>
          <a:xfrm flipH="1" flipV="1">
            <a:off x="7395379" y="2204864"/>
            <a:ext cx="8947" cy="90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6085581" y="3096841"/>
            <a:ext cx="1062981" cy="50106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Sausumos kovos platformų skyrius</a:t>
            </a:r>
            <a:endParaRPr lang="lt-LT" sz="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81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3435</TotalTime>
  <Words>134</Words>
  <Application>Microsoft Office PowerPoint</Application>
  <PresentationFormat>Demonstracija ekrane (4:3)</PresentationFormat>
  <Paragraphs>37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2" baseType="lpstr">
      <vt:lpstr>Office tema</vt:lpstr>
      <vt:lpstr>PowerPoint pristatymas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Sigitas Dzekunskas</dc:creator>
  <cp:lastModifiedBy>DRAZDAUSKIENĖ Nijolė</cp:lastModifiedBy>
  <cp:revision>172</cp:revision>
  <cp:lastPrinted>2020-07-10T07:55:14Z</cp:lastPrinted>
  <dcterms:created xsi:type="dcterms:W3CDTF">2017-02-13T08:53:41Z</dcterms:created>
  <dcterms:modified xsi:type="dcterms:W3CDTF">2020-10-22T07:45:05Z</dcterms:modified>
</cp:coreProperties>
</file>