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gina Dapkeviciene" initials="RD" lastIdx="0" clrIdx="0">
    <p:extLst>
      <p:ext uri="{19B8F6BF-5375-455C-9EA6-DF929625EA0E}">
        <p15:presenceInfo xmlns:p15="http://schemas.microsoft.com/office/powerpoint/2012/main" userId="S-1-5-21-1644491937-1202660629-1060284298-64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 varScale="1">
        <p:scale>
          <a:sx n="77" d="100"/>
          <a:sy n="77" d="100"/>
        </p:scale>
        <p:origin x="187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2023-04-21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44804" y="825814"/>
            <a:ext cx="1008112" cy="4150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Direktorius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0014" y="1434942"/>
            <a:ext cx="1156662" cy="4572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Vidaus saugumo ir turto valdymo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94145" y="2155005"/>
            <a:ext cx="1202468" cy="3849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Direktoriaus </a:t>
            </a:r>
            <a:r>
              <a:rPr lang="lt-LT" sz="800" dirty="0" smtClean="0">
                <a:solidFill>
                  <a:schemeClr val="tx1"/>
                </a:solidFill>
              </a:rPr>
              <a:t>pavaduotojas sistemoms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14499" y="129450"/>
            <a:ext cx="2961759" cy="11233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lt-LT" sz="900" dirty="0" smtClean="0"/>
              <a:t>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rugpj</a:t>
            </a:r>
            <a:r>
              <a:rPr lang="lt-LT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ūčio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įsakymu Nr.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V-794</a:t>
            </a:r>
            <a:endParaRPr lang="lt-LT" altLang="lt-LT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b</a:t>
            </a:r>
            <a:r>
              <a:rPr lang="en-US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aland</a:t>
            </a:r>
            <a:r>
              <a:rPr lang="lt-LT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žio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327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redakcija)</a:t>
            </a:r>
            <a:endParaRPr lang="lt-LT" sz="900" dirty="0"/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sp>
        <p:nvSpPr>
          <p:cNvPr id="55" name="Rectangle 54"/>
          <p:cNvSpPr/>
          <p:nvPr/>
        </p:nvSpPr>
        <p:spPr>
          <a:xfrm>
            <a:off x="6085582" y="4500508"/>
            <a:ext cx="1103292" cy="4719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Autotransporto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74737" y="2681763"/>
            <a:ext cx="1062981" cy="4555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chemeClr val="tx1"/>
              </a:solidFill>
            </a:endParaRPr>
          </a:p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Ginkluotės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68523" y="5111062"/>
            <a:ext cx="1062981" cy="474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Aprangos ir kario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37458" y="5107265"/>
            <a:ext cx="1062981" cy="472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Amunicijos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56675" y="3306639"/>
            <a:ext cx="1062981" cy="450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Jūrų ir oro kovos platformų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6166" y="5119598"/>
            <a:ext cx="1062981" cy="472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Maisto ir ūkinių prekių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>
            <a:stCxn id="12" idx="2"/>
          </p:cNvCxnSpPr>
          <p:nvPr/>
        </p:nvCxnSpPr>
        <p:spPr>
          <a:xfrm>
            <a:off x="7395379" y="2539974"/>
            <a:ext cx="14479" cy="2310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542713" y="5131855"/>
            <a:ext cx="1062981" cy="4671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Medicinos priemonių, įrangos  ir vaistų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286122" y="2862952"/>
            <a:ext cx="1062981" cy="4855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Kokybės užtikrinimo ir testavimų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7681997" y="2640000"/>
            <a:ext cx="1078140" cy="5405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Stebėjimo</a:t>
            </a:r>
            <a:r>
              <a:rPr lang="en-US" sz="800" dirty="0" smtClean="0">
                <a:solidFill>
                  <a:schemeClr val="tx1"/>
                </a:solidFill>
              </a:rPr>
              <a:t>, </a:t>
            </a:r>
            <a:r>
              <a:rPr lang="en-US" sz="800" dirty="0" err="1" smtClean="0">
                <a:solidFill>
                  <a:schemeClr val="tx1"/>
                </a:solidFill>
              </a:rPr>
              <a:t>navigacijos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ir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elektroni</a:t>
            </a:r>
            <a:r>
              <a:rPr lang="lt-LT" sz="800" dirty="0" err="1" smtClean="0">
                <a:solidFill>
                  <a:schemeClr val="tx1"/>
                </a:solidFill>
              </a:rPr>
              <a:t>nės</a:t>
            </a:r>
            <a:r>
              <a:rPr lang="lt-LT" sz="800" dirty="0" smtClean="0">
                <a:solidFill>
                  <a:schemeClr val="tx1"/>
                </a:solidFill>
              </a:rPr>
              <a:t> kovos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030536" y="5733256"/>
            <a:ext cx="50480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02636" y="5867407"/>
            <a:ext cx="1144154" cy="5148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2379018"/>
            <a:ext cx="1240600" cy="473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Direktoriaus </a:t>
            </a:r>
            <a:r>
              <a:rPr lang="lt-LT" sz="800" dirty="0" smtClean="0">
                <a:solidFill>
                  <a:schemeClr val="tx1"/>
                </a:solidFill>
              </a:rPr>
              <a:t>pavaduotojas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25333" y="5522431"/>
            <a:ext cx="110658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direktorius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>
            <a:off x="4058544" y="2852753"/>
            <a:ext cx="9400" cy="1155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81998" y="3898100"/>
            <a:ext cx="1062981" cy="602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Karybos standartizacijos ir nacionalinio kodifikavimo biuras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843808" y="3054922"/>
            <a:ext cx="1062981" cy="518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 Pirkimų organizavimo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3054922"/>
            <a:ext cx="1062981" cy="4823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II Pirkimų organizavimo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283573" y="2133464"/>
            <a:ext cx="1058291" cy="5069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Tyrimų ir technologijų skyrius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709997" y="5881245"/>
            <a:ext cx="1095320" cy="5263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Lauko įrangos ir degalų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5582" y="3898100"/>
            <a:ext cx="1100886" cy="460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Ryšių ir valdymo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449015"/>
            <a:ext cx="1008039" cy="443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Biudžeto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lt-LT" sz="800" dirty="0" smtClean="0">
                <a:solidFill>
                  <a:schemeClr val="tx1"/>
                </a:solidFill>
              </a:rPr>
              <a:t>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137" y="4850693"/>
            <a:ext cx="1467594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ATSARG</a:t>
            </a:r>
            <a:r>
              <a:rPr lang="lt-LT" sz="800" b="1" dirty="0" smtClean="0"/>
              <a:t>Ų VALDYMO DEPARTAMENTAS</a:t>
            </a:r>
            <a:endParaRPr lang="lt-LT" sz="800" b="1" dirty="0"/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>
            <a:off x="2475404" y="2059019"/>
            <a:ext cx="2530" cy="27916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757319"/>
            <a:ext cx="1062981" cy="5474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III </a:t>
            </a:r>
            <a:r>
              <a:rPr lang="lt-LT" sz="800" dirty="0">
                <a:solidFill>
                  <a:schemeClr val="tx1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735222"/>
            <a:ext cx="1062981" cy="568865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IV </a:t>
            </a:r>
            <a:r>
              <a:rPr lang="lt-LT" sz="800" dirty="0">
                <a:solidFill>
                  <a:schemeClr val="tx1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812654" y="1329530"/>
            <a:ext cx="6431754" cy="148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78" idx="3"/>
          </p:cNvCxnSpPr>
          <p:nvPr/>
        </p:nvCxnSpPr>
        <p:spPr>
          <a:xfrm flipH="1">
            <a:off x="3906789" y="3313968"/>
            <a:ext cx="30949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</p:cNvCxnSpPr>
          <p:nvPr/>
        </p:nvCxnSpPr>
        <p:spPr>
          <a:xfrm flipH="1" flipV="1">
            <a:off x="3908574" y="4017657"/>
            <a:ext cx="320525" cy="1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70" idx="3"/>
          </p:cNvCxnSpPr>
          <p:nvPr/>
        </p:nvCxnSpPr>
        <p:spPr>
          <a:xfrm flipH="1">
            <a:off x="7186468" y="4127742"/>
            <a:ext cx="494801" cy="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>
            <a:off x="7137718" y="2909522"/>
            <a:ext cx="544279" cy="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57657" y="5592079"/>
            <a:ext cx="0" cy="289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</p:cNvCxnSpPr>
          <p:nvPr/>
        </p:nvCxnSpPr>
        <p:spPr>
          <a:xfrm flipH="1">
            <a:off x="6500013" y="5585269"/>
            <a:ext cx="1" cy="1596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8074203" y="5598992"/>
            <a:ext cx="1" cy="1459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7934" y="5189247"/>
            <a:ext cx="690" cy="333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49" idx="0"/>
          </p:cNvCxnSpPr>
          <p:nvPr/>
        </p:nvCxnSpPr>
        <p:spPr>
          <a:xfrm>
            <a:off x="3974713" y="5599106"/>
            <a:ext cx="0" cy="268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87" idx="3"/>
            <a:endCxn id="62" idx="1"/>
          </p:cNvCxnSpPr>
          <p:nvPr/>
        </p:nvCxnSpPr>
        <p:spPr>
          <a:xfrm flipV="1">
            <a:off x="7148562" y="3531979"/>
            <a:ext cx="508113" cy="10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88874" y="4835106"/>
            <a:ext cx="231827" cy="13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2" idx="2"/>
            <a:endCxn id="12" idx="2"/>
          </p:cNvCxnSpPr>
          <p:nvPr/>
        </p:nvCxnSpPr>
        <p:spPr>
          <a:xfrm>
            <a:off x="7395379" y="2539974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085581" y="3306639"/>
            <a:ext cx="1062981" cy="452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Sausumos kovos platformų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27" name="Straight Connector 126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2" idx="0"/>
          </p:cNvCxnSpPr>
          <p:nvPr/>
        </p:nvCxnSpPr>
        <p:spPr>
          <a:xfrm>
            <a:off x="7395379" y="2035906"/>
            <a:ext cx="0" cy="119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658672" y="1469466"/>
            <a:ext cx="1096508" cy="4298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Vyr</a:t>
            </a:r>
            <a:r>
              <a:rPr lang="lt-LT" sz="800" dirty="0" err="1">
                <a:solidFill>
                  <a:schemeClr val="tx1"/>
                </a:solidFill>
              </a:rPr>
              <a:t>iausiasis</a:t>
            </a:r>
            <a:r>
              <a:rPr lang="lt-LT" sz="800" dirty="0">
                <a:solidFill>
                  <a:schemeClr val="tx1"/>
                </a:solidFill>
              </a:rPr>
              <a:t>/ Vyresnysis </a:t>
            </a:r>
            <a:r>
              <a:rPr lang="en-US" sz="800" dirty="0">
                <a:solidFill>
                  <a:schemeClr val="tx1"/>
                </a:solidFill>
              </a:rPr>
              <a:t> p</a:t>
            </a:r>
            <a:r>
              <a:rPr lang="lt-LT" sz="800" dirty="0">
                <a:solidFill>
                  <a:schemeClr val="tx1"/>
                </a:solidFill>
              </a:rPr>
              <a:t>atarėjas (ai)</a:t>
            </a:r>
          </a:p>
        </p:txBody>
      </p:sp>
      <p:cxnSp>
        <p:nvCxnSpPr>
          <p:cNvPr id="53" name="Straight Connector 52"/>
          <p:cNvCxnSpPr>
            <a:stCxn id="23" idx="0"/>
            <a:endCxn id="23" idx="0"/>
          </p:cNvCxnSpPr>
          <p:nvPr/>
        </p:nvCxnSpPr>
        <p:spPr>
          <a:xfrm>
            <a:off x="3206926" y="1469466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23" idx="0"/>
            <a:endCxn id="23" idx="0"/>
          </p:cNvCxnSpPr>
          <p:nvPr/>
        </p:nvCxnSpPr>
        <p:spPr>
          <a:xfrm>
            <a:off x="3206926" y="1469466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475656" y="260648"/>
            <a:ext cx="459908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lt-LT" sz="800" dirty="0" smtClean="0"/>
          </a:p>
          <a:p>
            <a:r>
              <a:rPr lang="lt-LT" sz="800" b="1" dirty="0" smtClean="0"/>
              <a:t>                       GYNYBOS RESURSŲ AGENTŪROS PRIE KRAŠTO APSAUGOS MINISTERIJOS STRUKTŪRA</a:t>
            </a:r>
            <a:endParaRPr lang="en-US" sz="800" b="1" dirty="0"/>
          </a:p>
        </p:txBody>
      </p:sp>
      <p:cxnSp>
        <p:nvCxnSpPr>
          <p:cNvPr id="96" name="Straight Connector 95"/>
          <p:cNvCxnSpPr/>
          <p:nvPr/>
        </p:nvCxnSpPr>
        <p:spPr>
          <a:xfrm flipH="1" flipV="1">
            <a:off x="4704879" y="1340768"/>
            <a:ext cx="1" cy="94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23" idx="0"/>
          </p:cNvCxnSpPr>
          <p:nvPr/>
        </p:nvCxnSpPr>
        <p:spPr>
          <a:xfrm>
            <a:off x="3206926" y="1340768"/>
            <a:ext cx="0" cy="1286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283572" y="1454529"/>
            <a:ext cx="1058165" cy="456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Vyr</a:t>
            </a:r>
            <a:r>
              <a:rPr lang="lt-LT" sz="800" dirty="0" err="1">
                <a:solidFill>
                  <a:schemeClr val="tx1"/>
                </a:solidFill>
              </a:rPr>
              <a:t>iausiasis</a:t>
            </a:r>
            <a:r>
              <a:rPr lang="lt-LT" sz="800" dirty="0">
                <a:solidFill>
                  <a:schemeClr val="tx1"/>
                </a:solidFill>
              </a:rPr>
              <a:t> </a:t>
            </a:r>
            <a:r>
              <a:rPr lang="en-US" sz="800" dirty="0">
                <a:solidFill>
                  <a:schemeClr val="tx1"/>
                </a:solidFill>
              </a:rPr>
              <a:t>p</a:t>
            </a:r>
            <a:r>
              <a:rPr lang="lt-LT" sz="800" dirty="0">
                <a:solidFill>
                  <a:schemeClr val="tx1"/>
                </a:solidFill>
              </a:rPr>
              <a:t>atarėjas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759080" y="1449015"/>
            <a:ext cx="985899" cy="424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737626" y="1434116"/>
            <a:ext cx="1007353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lt-LT"/>
            </a:defPPr>
            <a:lvl1pPr algn="ctr">
              <a:defRPr sz="900">
                <a:solidFill>
                  <a:srgbClr val="FF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lt-LT" dirty="0">
                <a:solidFill>
                  <a:schemeClr val="tx1"/>
                </a:solidFill>
              </a:rPr>
              <a:t>Įsigijimų valdymo ir  priežiūros </a:t>
            </a:r>
            <a:r>
              <a:rPr lang="lt-LT" sz="800" dirty="0">
                <a:solidFill>
                  <a:schemeClr val="tx1"/>
                </a:solidFill>
              </a:rPr>
              <a:t>skyrius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 flipV="1">
            <a:off x="2475404" y="2035906"/>
            <a:ext cx="4934453" cy="231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223725" y="1454529"/>
            <a:ext cx="1008039" cy="443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Administravimo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lt-LT" sz="800" dirty="0" smtClean="0">
                <a:solidFill>
                  <a:schemeClr val="tx1"/>
                </a:solidFill>
              </a:rPr>
              <a:t>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26" name="Straight Connector 125"/>
          <p:cNvCxnSpPr>
            <a:endCxn id="35" idx="0"/>
          </p:cNvCxnSpPr>
          <p:nvPr/>
        </p:nvCxnSpPr>
        <p:spPr>
          <a:xfrm>
            <a:off x="1812653" y="1344428"/>
            <a:ext cx="2" cy="1101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3" idx="2"/>
          </p:cNvCxnSpPr>
          <p:nvPr/>
        </p:nvCxnSpPr>
        <p:spPr>
          <a:xfrm>
            <a:off x="3948860" y="1240893"/>
            <a:ext cx="0" cy="11381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endCxn id="120" idx="0"/>
          </p:cNvCxnSpPr>
          <p:nvPr/>
        </p:nvCxnSpPr>
        <p:spPr>
          <a:xfrm>
            <a:off x="5865793" y="1326024"/>
            <a:ext cx="2388" cy="12299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9" idx="0"/>
          </p:cNvCxnSpPr>
          <p:nvPr/>
        </p:nvCxnSpPr>
        <p:spPr>
          <a:xfrm>
            <a:off x="7078345" y="1336979"/>
            <a:ext cx="0" cy="979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45" idx="0"/>
          </p:cNvCxnSpPr>
          <p:nvPr/>
        </p:nvCxnSpPr>
        <p:spPr>
          <a:xfrm>
            <a:off x="8241302" y="1326024"/>
            <a:ext cx="1" cy="1080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187624" y="1700808"/>
            <a:ext cx="0" cy="13541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80" idx="1"/>
          </p:cNvCxnSpPr>
          <p:nvPr/>
        </p:nvCxnSpPr>
        <p:spPr>
          <a:xfrm>
            <a:off x="1187624" y="2379018"/>
            <a:ext cx="95949" cy="79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80" idx="1"/>
          </p:cNvCxnSpPr>
          <p:nvPr/>
        </p:nvCxnSpPr>
        <p:spPr>
          <a:xfrm flipV="1">
            <a:off x="1187213" y="2386929"/>
            <a:ext cx="96360" cy="98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187213" y="3054922"/>
            <a:ext cx="0" cy="50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75" idx="1"/>
          </p:cNvCxnSpPr>
          <p:nvPr/>
        </p:nvCxnSpPr>
        <p:spPr>
          <a:xfrm>
            <a:off x="1187213" y="3105746"/>
            <a:ext cx="9890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187213" y="1670608"/>
            <a:ext cx="0" cy="10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187213" y="1691537"/>
            <a:ext cx="0" cy="60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35" idx="1"/>
          </p:cNvCxnSpPr>
          <p:nvPr/>
        </p:nvCxnSpPr>
        <p:spPr>
          <a:xfrm>
            <a:off x="1187213" y="1682717"/>
            <a:ext cx="9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3648</TotalTime>
  <Words>187</Words>
  <Application>Microsoft Office PowerPoint</Application>
  <PresentationFormat>Demonstracija ekrane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tema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DRAZDAUSKIENĖ Nijolė</cp:lastModifiedBy>
  <cp:revision>203</cp:revision>
  <cp:lastPrinted>2020-07-10T07:55:14Z</cp:lastPrinted>
  <dcterms:created xsi:type="dcterms:W3CDTF">2017-02-13T08:53:41Z</dcterms:created>
  <dcterms:modified xsi:type="dcterms:W3CDTF">2023-04-21T06:57:01Z</dcterms:modified>
</cp:coreProperties>
</file>