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67" autoAdjust="0"/>
    <p:restoredTop sz="94660"/>
  </p:normalViewPr>
  <p:slideViewPr>
    <p:cSldViewPr>
      <p:cViewPr varScale="1">
        <p:scale>
          <a:sx n="77" d="100"/>
          <a:sy n="77" d="100"/>
        </p:scale>
        <p:origin x="187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r">
              <a:defRPr sz="1200"/>
            </a:lvl1pPr>
          </a:lstStyle>
          <a:p>
            <a:fld id="{BB514AAB-F63A-4618-847A-917F57CECE58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7" tIns="46334" rIns="92667" bIns="46334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667" tIns="46334" rIns="92667" bIns="4633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r">
              <a:defRPr sz="1200"/>
            </a:lvl1pPr>
          </a:lstStyle>
          <a:p>
            <a:fld id="{D70AF093-8798-4513-AADE-6E35F83CDE0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256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AF093-8798-4513-AADE-6E35F83CDE07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44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2022-06-21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75572" y="398753"/>
            <a:ext cx="1008112" cy="492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57383" y="1051142"/>
            <a:ext cx="1157153" cy="356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Administravimo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5616" y="2264325"/>
            <a:ext cx="1062981" cy="4886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Įsigijimų valdymo ir priežiūros skyrius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94145" y="2155005"/>
            <a:ext cx="1202468" cy="38496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 sistemoms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9" y="47928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GYNYBOS RESURS</a:t>
            </a:r>
            <a:r>
              <a:rPr lang="lt-LT" sz="1200" b="1" dirty="0" smtClean="0"/>
              <a:t>Ų AGENTŪRA</a:t>
            </a:r>
            <a:r>
              <a:rPr lang="en-US" sz="1200" b="1" dirty="0" smtClean="0"/>
              <a:t> </a:t>
            </a:r>
            <a:r>
              <a:rPr lang="lt-LT" sz="1200" b="1" dirty="0" smtClean="0"/>
              <a:t>PRIE KRAŠTO APSAUGOS MINISTERIJOS                       </a:t>
            </a:r>
            <a:r>
              <a:rPr lang="lt-LT" sz="900" b="1" dirty="0" smtClean="0"/>
              <a:t> </a:t>
            </a:r>
            <a:r>
              <a:rPr lang="lt-LT" sz="900" dirty="0" smtClean="0"/>
              <a:t>PATVIRTINTA</a:t>
            </a:r>
            <a:r>
              <a:rPr lang="lt-LT" sz="1200" b="1" dirty="0" smtClean="0"/>
              <a:t>			                    				                     </a:t>
            </a:r>
            <a:r>
              <a:rPr lang="lt-LT" sz="900" dirty="0" smtClean="0"/>
              <a:t> </a:t>
            </a:r>
            <a:r>
              <a:rPr lang="lt-LT" sz="900" dirty="0"/>
              <a:t>Lietuvos Respublikos krašto apsaugos ministro</a:t>
            </a:r>
            <a:endParaRPr lang="lt-LT" sz="900" dirty="0" smtClean="0"/>
          </a:p>
          <a:p>
            <a:r>
              <a:rPr lang="lt-LT" sz="900" dirty="0" smtClean="0"/>
              <a:t>					                              2017 m. rugpjūčio 30 d. įsakymu Nr. V-794</a:t>
            </a:r>
          </a:p>
          <a:p>
            <a:r>
              <a:rPr lang="lt-LT" sz="1100" dirty="0" smtClean="0"/>
              <a:t>					</a:t>
            </a:r>
            <a:r>
              <a:rPr lang="lt-LT" sz="1100" smtClean="0"/>
              <a:t>                        (</a:t>
            </a:r>
            <a:r>
              <a:rPr lang="lt-LT" sz="900" smtClean="0"/>
              <a:t>Lietuvos </a:t>
            </a:r>
            <a:r>
              <a:rPr lang="lt-LT" sz="900" dirty="0"/>
              <a:t>Respublikos krašto apsaugos ministro</a:t>
            </a:r>
          </a:p>
          <a:p>
            <a:pPr lvl="0"/>
            <a:r>
              <a:rPr lang="lt-LT" sz="900" dirty="0" smtClean="0">
                <a:solidFill>
                  <a:prstClr val="black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2022 m. birželio 10 d. įsakymo Nr. V-457 redakcija)</a:t>
            </a:r>
            <a:endParaRPr lang="lt-LT" sz="900" dirty="0">
              <a:solidFill>
                <a:prstClr val="black"/>
              </a:solidFill>
            </a:endParaRPr>
          </a:p>
          <a:p>
            <a:r>
              <a:rPr lang="lt-LT" sz="1100" dirty="0" smtClean="0"/>
              <a:t>					</a:t>
            </a:r>
            <a:r>
              <a:rPr lang="lt-LT" sz="900" dirty="0"/>
              <a:t>                      </a:t>
            </a:r>
            <a:r>
              <a:rPr lang="lt-LT" sz="900" dirty="0" smtClean="0"/>
              <a:t>       </a:t>
            </a:r>
            <a:endParaRPr lang="lt-LT" sz="11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906789" y="890933"/>
            <a:ext cx="0" cy="1488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085582" y="4500508"/>
            <a:ext cx="1103292" cy="4719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Autotransporto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74737" y="2681763"/>
            <a:ext cx="1062981" cy="4555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 smtClean="0">
              <a:solidFill>
                <a:srgbClr val="7030A0"/>
              </a:solidFill>
            </a:endParaRP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Ginkluotės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68523" y="5111062"/>
            <a:ext cx="1062981" cy="4742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Aprangos ir kario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37458" y="5107265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Amunicijos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56675" y="3306639"/>
            <a:ext cx="1062981" cy="450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Jūrų ir oro kovos platformų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26166" y="5119598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Maisto ir ūkinių prekių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38" name="Straight Connector 37"/>
          <p:cNvCxnSpPr>
            <a:stCxn id="12" idx="2"/>
          </p:cNvCxnSpPr>
          <p:nvPr/>
        </p:nvCxnSpPr>
        <p:spPr>
          <a:xfrm>
            <a:off x="7395379" y="2539974"/>
            <a:ext cx="14479" cy="2310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542713" y="5131855"/>
            <a:ext cx="1062981" cy="46713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Medicinos priemonių, įrangos  ir vaistų skyrius</a:t>
            </a:r>
            <a:endParaRPr lang="lt-LT" sz="800" b="1" dirty="0">
              <a:solidFill>
                <a:schemeClr val="accent4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115616" y="3645024"/>
            <a:ext cx="1062981" cy="48558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accent4"/>
                </a:solidFill>
              </a:rPr>
              <a:t>Kokybės užtikrinimo ir testavimų skyrius</a:t>
            </a:r>
            <a:endParaRPr lang="lt-LT" sz="800" dirty="0">
              <a:solidFill>
                <a:schemeClr val="accent4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1006025" y="2127421"/>
            <a:ext cx="15301" cy="1770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1029948" y="2067471"/>
            <a:ext cx="6372670" cy="21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681997" y="2640000"/>
            <a:ext cx="1078140" cy="5405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Stebėjimo</a:t>
            </a:r>
            <a:r>
              <a:rPr lang="en-US" sz="800" dirty="0" smtClean="0">
                <a:solidFill>
                  <a:srgbClr val="7030A0"/>
                </a:solidFill>
              </a:rPr>
              <a:t>, </a:t>
            </a:r>
            <a:r>
              <a:rPr lang="en-US" sz="800" dirty="0" err="1" smtClean="0">
                <a:solidFill>
                  <a:srgbClr val="7030A0"/>
                </a:solidFill>
              </a:rPr>
              <a:t>navigacijos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ir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elektroni</a:t>
            </a:r>
            <a:r>
              <a:rPr lang="lt-LT" sz="800" dirty="0" err="1" smtClean="0">
                <a:solidFill>
                  <a:srgbClr val="7030A0"/>
                </a:solidFill>
              </a:rPr>
              <a:t>nės</a:t>
            </a:r>
            <a:r>
              <a:rPr lang="lt-LT" sz="800" dirty="0" smtClean="0">
                <a:solidFill>
                  <a:srgbClr val="7030A0"/>
                </a:solidFill>
              </a:rPr>
              <a:t> kovos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030536" y="5733256"/>
            <a:ext cx="50480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402636" y="6040277"/>
            <a:ext cx="1144154" cy="5233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Cheminės, biologinės ir radiacinės apsaugos priemonių ir įrangos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438244" y="2379018"/>
            <a:ext cx="1240600" cy="4737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25333" y="5522431"/>
            <a:ext cx="110658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Departamento</a:t>
            </a: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18" name="Straight Connector 17"/>
          <p:cNvCxnSpPr>
            <a:stCxn id="61" idx="2"/>
          </p:cNvCxnSpPr>
          <p:nvPr/>
        </p:nvCxnSpPr>
        <p:spPr>
          <a:xfrm>
            <a:off x="4058544" y="2852753"/>
            <a:ext cx="9400" cy="1155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681998" y="3898100"/>
            <a:ext cx="1062981" cy="6024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Karybos standartizacijos ir nacionalinio kodifikavimo biuras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843808" y="3054922"/>
            <a:ext cx="1062981" cy="5180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29099" y="3054922"/>
            <a:ext cx="1062981" cy="4823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115616" y="2909521"/>
            <a:ext cx="1058291" cy="5069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Tyrimų ir technologijų skyrius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709997" y="6033250"/>
            <a:ext cx="1095320" cy="5303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Lauko įrangos ir degalų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055046" y="1056397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5582" y="3898100"/>
            <a:ext cx="1100886" cy="4606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Ryšių ir valdymo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64161" y="1056397"/>
            <a:ext cx="1157153" cy="3508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Biudžeto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lt-LT" sz="800" dirty="0" smtClean="0">
                <a:solidFill>
                  <a:srgbClr val="7030A0"/>
                </a:solidFill>
              </a:rPr>
              <a:t>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44137" y="4850693"/>
            <a:ext cx="1467594" cy="3385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7030A0"/>
                </a:solidFill>
              </a:rPr>
              <a:t>ATSARG</a:t>
            </a:r>
            <a:r>
              <a:rPr lang="lt-LT" sz="800" b="1" dirty="0" smtClean="0">
                <a:solidFill>
                  <a:srgbClr val="7030A0"/>
                </a:solidFill>
              </a:rPr>
              <a:t>Ų VALDYMO DEPARTAMENTAS</a:t>
            </a:r>
            <a:endParaRPr lang="lt-LT" sz="800" b="1" dirty="0">
              <a:solidFill>
                <a:srgbClr val="7030A0"/>
              </a:solidFill>
            </a:endParaRPr>
          </a:p>
        </p:txBody>
      </p:sp>
      <p:cxnSp>
        <p:nvCxnSpPr>
          <p:cNvPr id="145" name="Straight Connector 144"/>
          <p:cNvCxnSpPr>
            <a:endCxn id="128" idx="0"/>
          </p:cNvCxnSpPr>
          <p:nvPr/>
        </p:nvCxnSpPr>
        <p:spPr>
          <a:xfrm>
            <a:off x="2477934" y="2083664"/>
            <a:ext cx="0" cy="2767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843808" y="3757319"/>
            <a:ext cx="1062981" cy="547432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III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229099" y="3735222"/>
            <a:ext cx="1062981" cy="568865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IV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cxnSp>
        <p:nvCxnSpPr>
          <p:cNvPr id="10" name="Straight Connector 9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067944" y="1305441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3879628" y="946634"/>
            <a:ext cx="33563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20" idx="0"/>
          </p:cNvCxnSpPr>
          <p:nvPr/>
        </p:nvCxnSpPr>
        <p:spPr>
          <a:xfrm flipH="1" flipV="1">
            <a:off x="5942737" y="946634"/>
            <a:ext cx="1" cy="109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0"/>
          </p:cNvCxnSpPr>
          <p:nvPr/>
        </p:nvCxnSpPr>
        <p:spPr>
          <a:xfrm flipH="1" flipV="1">
            <a:off x="7235959" y="946634"/>
            <a:ext cx="1" cy="1045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66" idx="1"/>
          </p:cNvCxnSpPr>
          <p:nvPr/>
        </p:nvCxnSpPr>
        <p:spPr>
          <a:xfrm flipH="1">
            <a:off x="4001080" y="1144111"/>
            <a:ext cx="539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85" idx="1"/>
          </p:cNvCxnSpPr>
          <p:nvPr/>
        </p:nvCxnSpPr>
        <p:spPr>
          <a:xfrm flipH="1">
            <a:off x="3990792" y="1393155"/>
            <a:ext cx="77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78" idx="3"/>
          </p:cNvCxnSpPr>
          <p:nvPr/>
        </p:nvCxnSpPr>
        <p:spPr>
          <a:xfrm flipH="1">
            <a:off x="3906789" y="3313968"/>
            <a:ext cx="30949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8" idx="1"/>
          </p:cNvCxnSpPr>
          <p:nvPr/>
        </p:nvCxnSpPr>
        <p:spPr>
          <a:xfrm flipH="1" flipV="1">
            <a:off x="3908574" y="4017657"/>
            <a:ext cx="320525" cy="1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7160862" y="3998126"/>
            <a:ext cx="521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7" idx="3"/>
            <a:endCxn id="91" idx="1"/>
          </p:cNvCxnSpPr>
          <p:nvPr/>
        </p:nvCxnSpPr>
        <p:spPr>
          <a:xfrm>
            <a:off x="7137718" y="2909522"/>
            <a:ext cx="544279" cy="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63" idx="2"/>
            <a:endCxn id="82" idx="0"/>
          </p:cNvCxnSpPr>
          <p:nvPr/>
        </p:nvCxnSpPr>
        <p:spPr>
          <a:xfrm>
            <a:off x="5257657" y="5592079"/>
            <a:ext cx="0" cy="44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9" idx="2"/>
          </p:cNvCxnSpPr>
          <p:nvPr/>
        </p:nvCxnSpPr>
        <p:spPr>
          <a:xfrm flipH="1">
            <a:off x="6500013" y="5585269"/>
            <a:ext cx="1" cy="159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3" idx="2"/>
          </p:cNvCxnSpPr>
          <p:nvPr/>
        </p:nvCxnSpPr>
        <p:spPr>
          <a:xfrm flipH="1">
            <a:off x="8074203" y="5598992"/>
            <a:ext cx="1" cy="145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/>
          <p:cNvCxnSpPr>
            <a:stCxn id="128" idx="2"/>
            <a:endCxn id="64" idx="0"/>
          </p:cNvCxnSpPr>
          <p:nvPr/>
        </p:nvCxnSpPr>
        <p:spPr>
          <a:xfrm>
            <a:off x="2477934" y="5189247"/>
            <a:ext cx="690" cy="333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974713" y="5599106"/>
            <a:ext cx="0" cy="44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173884" y="3352731"/>
            <a:ext cx="235974" cy="1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420701" y="3356218"/>
            <a:ext cx="235974" cy="1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88874" y="4835106"/>
            <a:ext cx="231827" cy="13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2" idx="2"/>
            <a:endCxn id="12" idx="2"/>
          </p:cNvCxnSpPr>
          <p:nvPr/>
        </p:nvCxnSpPr>
        <p:spPr>
          <a:xfrm>
            <a:off x="7395379" y="253997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085581" y="3306639"/>
            <a:ext cx="1062981" cy="45283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Sausumos kovos platformų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055045" y="1797090"/>
            <a:ext cx="1157153" cy="22577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lt-LT" sz="800" dirty="0" err="1" smtClean="0">
                <a:solidFill>
                  <a:srgbClr val="7030A0"/>
                </a:solidFill>
              </a:rPr>
              <a:t>esn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>
            <a:off x="4007971" y="946633"/>
            <a:ext cx="0" cy="731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4005203" y="1669727"/>
            <a:ext cx="45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057814" y="1552372"/>
            <a:ext cx="1167283" cy="17754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800" dirty="0" err="1">
                <a:solidFill>
                  <a:srgbClr val="7030A0"/>
                </a:solidFill>
              </a:rPr>
              <a:t>Vyr</a:t>
            </a:r>
            <a:r>
              <a:rPr lang="en-US" sz="800" dirty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127" name="Straight Connector 126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11" idx="1"/>
          </p:cNvCxnSpPr>
          <p:nvPr/>
        </p:nvCxnSpPr>
        <p:spPr>
          <a:xfrm>
            <a:off x="1014435" y="2508640"/>
            <a:ext cx="1011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endCxn id="80" idx="1"/>
          </p:cNvCxnSpPr>
          <p:nvPr/>
        </p:nvCxnSpPr>
        <p:spPr>
          <a:xfrm>
            <a:off x="1021326" y="3162985"/>
            <a:ext cx="942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endCxn id="75" idx="1"/>
          </p:cNvCxnSpPr>
          <p:nvPr/>
        </p:nvCxnSpPr>
        <p:spPr>
          <a:xfrm>
            <a:off x="1021326" y="3887818"/>
            <a:ext cx="942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1006025" y="2082029"/>
            <a:ext cx="0" cy="72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endCxn id="12" idx="0"/>
          </p:cNvCxnSpPr>
          <p:nvPr/>
        </p:nvCxnSpPr>
        <p:spPr>
          <a:xfrm>
            <a:off x="7395379" y="2082029"/>
            <a:ext cx="0" cy="72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3519</TotalTime>
  <Words>143</Words>
  <Application>Microsoft Office PowerPoint</Application>
  <PresentationFormat>Demonstracija ekrane (4:3)</PresentationFormat>
  <Paragraphs>39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2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tema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Sigitas Dzekunskas</dc:creator>
  <cp:lastModifiedBy>DRAZDAUSKIENĖ Nijolė</cp:lastModifiedBy>
  <cp:revision>182</cp:revision>
  <cp:lastPrinted>2020-07-10T07:55:14Z</cp:lastPrinted>
  <dcterms:created xsi:type="dcterms:W3CDTF">2017-02-13T08:53:41Z</dcterms:created>
  <dcterms:modified xsi:type="dcterms:W3CDTF">2022-06-21T05:20:24Z</dcterms:modified>
</cp:coreProperties>
</file>