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6" r:id="rId2"/>
    <p:sldId id="297" r:id="rId3"/>
    <p:sldId id="298" r:id="rId4"/>
    <p:sldId id="299" r:id="rId5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Šviesus stilius 3 – paryškinimas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Šviesus stilius 3 – paryškinima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mira Liaugaudaitė" userId="ecbe37f9-c316-402f-ac89-0ffb1b0c32bb" providerId="ADAL" clId="{86D2724C-3AC5-4D43-A55D-6E6C441D02AE}"/>
    <pc:docChg chg="modSld">
      <pc:chgData name="Nemira Liaugaudaitė" userId="ecbe37f9-c316-402f-ac89-0ffb1b0c32bb" providerId="ADAL" clId="{86D2724C-3AC5-4D43-A55D-6E6C441D02AE}" dt="2024-03-26T14:14:23.751" v="34" actId="13926"/>
      <pc:docMkLst>
        <pc:docMk/>
      </pc:docMkLst>
      <pc:sldChg chg="modSp mod">
        <pc:chgData name="Nemira Liaugaudaitė" userId="ecbe37f9-c316-402f-ac89-0ffb1b0c32bb" providerId="ADAL" clId="{86D2724C-3AC5-4D43-A55D-6E6C441D02AE}" dt="2024-03-26T14:14:16.129" v="33" actId="13926"/>
        <pc:sldMkLst>
          <pc:docMk/>
          <pc:sldMk cId="3875737385" sldId="296"/>
        </pc:sldMkLst>
        <pc:spChg chg="mod">
          <ac:chgData name="Nemira Liaugaudaitė" userId="ecbe37f9-c316-402f-ac89-0ffb1b0c32bb" providerId="ADAL" clId="{86D2724C-3AC5-4D43-A55D-6E6C441D02AE}" dt="2024-03-26T13:30:00.590" v="0" actId="13926"/>
          <ac:spMkLst>
            <pc:docMk/>
            <pc:sldMk cId="3875737385" sldId="296"/>
            <ac:spMk id="2" creationId="{2CF20399-A71B-41D2-ED55-E546A395BE73}"/>
          </ac:spMkLst>
        </pc:spChg>
        <pc:spChg chg="mod">
          <ac:chgData name="Nemira Liaugaudaitė" userId="ecbe37f9-c316-402f-ac89-0ffb1b0c32bb" providerId="ADAL" clId="{86D2724C-3AC5-4D43-A55D-6E6C441D02AE}" dt="2024-03-26T14:14:16.129" v="33" actId="13926"/>
          <ac:spMkLst>
            <pc:docMk/>
            <pc:sldMk cId="3875737385" sldId="296"/>
            <ac:spMk id="3" creationId="{63302E40-4405-BFD7-B41F-56DF860EC3C9}"/>
          </ac:spMkLst>
        </pc:spChg>
        <pc:spChg chg="mod">
          <ac:chgData name="Nemira Liaugaudaitė" userId="ecbe37f9-c316-402f-ac89-0ffb1b0c32bb" providerId="ADAL" clId="{86D2724C-3AC5-4D43-A55D-6E6C441D02AE}" dt="2024-03-26T13:30:21.416" v="2" actId="13926"/>
          <ac:spMkLst>
            <pc:docMk/>
            <pc:sldMk cId="3875737385" sldId="296"/>
            <ac:spMk id="5" creationId="{F4E8B1B3-751F-3DD0-7922-79B02DB2DC08}"/>
          </ac:spMkLst>
        </pc:spChg>
      </pc:sldChg>
      <pc:sldChg chg="modSp mod">
        <pc:chgData name="Nemira Liaugaudaitė" userId="ecbe37f9-c316-402f-ac89-0ffb1b0c32bb" providerId="ADAL" clId="{86D2724C-3AC5-4D43-A55D-6E6C441D02AE}" dt="2024-03-26T13:31:35.841" v="6" actId="13926"/>
        <pc:sldMkLst>
          <pc:docMk/>
          <pc:sldMk cId="4034347030" sldId="297"/>
        </pc:sldMkLst>
        <pc:spChg chg="mod">
          <ac:chgData name="Nemira Liaugaudaitė" userId="ecbe37f9-c316-402f-ac89-0ffb1b0c32bb" providerId="ADAL" clId="{86D2724C-3AC5-4D43-A55D-6E6C441D02AE}" dt="2024-03-26T13:30:41.939" v="3" actId="13926"/>
          <ac:spMkLst>
            <pc:docMk/>
            <pc:sldMk cId="4034347030" sldId="297"/>
            <ac:spMk id="2" creationId="{902065F7-0856-E399-6324-414FE22BB3A4}"/>
          </ac:spMkLst>
        </pc:spChg>
        <pc:spChg chg="mod">
          <ac:chgData name="Nemira Liaugaudaitė" userId="ecbe37f9-c316-402f-ac89-0ffb1b0c32bb" providerId="ADAL" clId="{86D2724C-3AC5-4D43-A55D-6E6C441D02AE}" dt="2024-03-26T13:31:02.959" v="4" actId="13926"/>
          <ac:spMkLst>
            <pc:docMk/>
            <pc:sldMk cId="4034347030" sldId="297"/>
            <ac:spMk id="8" creationId="{001EAD93-D37B-C5AC-CEF3-FB72A3210331}"/>
          </ac:spMkLst>
        </pc:spChg>
        <pc:spChg chg="mod">
          <ac:chgData name="Nemira Liaugaudaitė" userId="ecbe37f9-c316-402f-ac89-0ffb1b0c32bb" providerId="ADAL" clId="{86D2724C-3AC5-4D43-A55D-6E6C441D02AE}" dt="2024-03-26T13:31:29.864" v="5" actId="13926"/>
          <ac:spMkLst>
            <pc:docMk/>
            <pc:sldMk cId="4034347030" sldId="297"/>
            <ac:spMk id="90" creationId="{5E4DB6AA-60CA-D6BB-CC0E-60DE3C99DF0D}"/>
          </ac:spMkLst>
        </pc:spChg>
        <pc:spChg chg="mod">
          <ac:chgData name="Nemira Liaugaudaitė" userId="ecbe37f9-c316-402f-ac89-0ffb1b0c32bb" providerId="ADAL" clId="{86D2724C-3AC5-4D43-A55D-6E6C441D02AE}" dt="2024-03-26T13:31:35.841" v="6" actId="13926"/>
          <ac:spMkLst>
            <pc:docMk/>
            <pc:sldMk cId="4034347030" sldId="297"/>
            <ac:spMk id="93" creationId="{C2607DEB-1516-86D4-4AF1-EA52FC27FD0D}"/>
          </ac:spMkLst>
        </pc:spChg>
      </pc:sldChg>
      <pc:sldChg chg="modSp mod">
        <pc:chgData name="Nemira Liaugaudaitė" userId="ecbe37f9-c316-402f-ac89-0ffb1b0c32bb" providerId="ADAL" clId="{86D2724C-3AC5-4D43-A55D-6E6C441D02AE}" dt="2024-03-26T13:32:00.667" v="9" actId="13926"/>
        <pc:sldMkLst>
          <pc:docMk/>
          <pc:sldMk cId="4099633667" sldId="298"/>
        </pc:sldMkLst>
        <pc:spChg chg="mod">
          <ac:chgData name="Nemira Liaugaudaitė" userId="ecbe37f9-c316-402f-ac89-0ffb1b0c32bb" providerId="ADAL" clId="{86D2724C-3AC5-4D43-A55D-6E6C441D02AE}" dt="2024-03-26T13:31:49.933" v="7" actId="13926"/>
          <ac:spMkLst>
            <pc:docMk/>
            <pc:sldMk cId="4099633667" sldId="298"/>
            <ac:spMk id="2" creationId="{2B2797E2-7287-073A-CABE-CD13F0A51A30}"/>
          </ac:spMkLst>
        </pc:spChg>
        <pc:spChg chg="mod">
          <ac:chgData name="Nemira Liaugaudaitė" userId="ecbe37f9-c316-402f-ac89-0ffb1b0c32bb" providerId="ADAL" clId="{86D2724C-3AC5-4D43-A55D-6E6C441D02AE}" dt="2024-03-26T13:31:55.934" v="8" actId="13926"/>
          <ac:spMkLst>
            <pc:docMk/>
            <pc:sldMk cId="4099633667" sldId="298"/>
            <ac:spMk id="7" creationId="{57890A69-D452-1033-A12D-0388ABFD3935}"/>
          </ac:spMkLst>
        </pc:spChg>
        <pc:spChg chg="mod">
          <ac:chgData name="Nemira Liaugaudaitė" userId="ecbe37f9-c316-402f-ac89-0ffb1b0c32bb" providerId="ADAL" clId="{86D2724C-3AC5-4D43-A55D-6E6C441D02AE}" dt="2024-03-26T13:32:00.667" v="9" actId="13926"/>
          <ac:spMkLst>
            <pc:docMk/>
            <pc:sldMk cId="4099633667" sldId="298"/>
            <ac:spMk id="12" creationId="{39D284E7-D96D-A9FE-85E7-FB01A1CF2F4B}"/>
          </ac:spMkLst>
        </pc:spChg>
      </pc:sldChg>
      <pc:sldChg chg="modSp mod">
        <pc:chgData name="Nemira Liaugaudaitė" userId="ecbe37f9-c316-402f-ac89-0ffb1b0c32bb" providerId="ADAL" clId="{86D2724C-3AC5-4D43-A55D-6E6C441D02AE}" dt="2024-03-26T14:14:23.751" v="34" actId="13926"/>
        <pc:sldMkLst>
          <pc:docMk/>
          <pc:sldMk cId="2579157629" sldId="299"/>
        </pc:sldMkLst>
        <pc:spChg chg="mod">
          <ac:chgData name="Nemira Liaugaudaitė" userId="ecbe37f9-c316-402f-ac89-0ffb1b0c32bb" providerId="ADAL" clId="{86D2724C-3AC5-4D43-A55D-6E6C441D02AE}" dt="2024-03-26T13:32:12.566" v="22" actId="20577"/>
          <ac:spMkLst>
            <pc:docMk/>
            <pc:sldMk cId="2579157629" sldId="299"/>
            <ac:spMk id="2" creationId="{99A4082C-DC11-D7B3-3D0E-1CA3BEB7DFB1}"/>
          </ac:spMkLst>
        </pc:spChg>
        <pc:spChg chg="mod">
          <ac:chgData name="Nemira Liaugaudaitė" userId="ecbe37f9-c316-402f-ac89-0ffb1b0c32bb" providerId="ADAL" clId="{86D2724C-3AC5-4D43-A55D-6E6C441D02AE}" dt="2024-03-26T13:33:05.828" v="23" actId="13926"/>
          <ac:spMkLst>
            <pc:docMk/>
            <pc:sldMk cId="2579157629" sldId="299"/>
            <ac:spMk id="5" creationId="{A874DCB3-7A6C-64B0-51BB-D1977EC03D76}"/>
          </ac:spMkLst>
        </pc:spChg>
        <pc:spChg chg="mod">
          <ac:chgData name="Nemira Liaugaudaitė" userId="ecbe37f9-c316-402f-ac89-0ffb1b0c32bb" providerId="ADAL" clId="{86D2724C-3AC5-4D43-A55D-6E6C441D02AE}" dt="2024-03-26T13:33:17.604" v="24" actId="13926"/>
          <ac:spMkLst>
            <pc:docMk/>
            <pc:sldMk cId="2579157629" sldId="299"/>
            <ac:spMk id="16" creationId="{E66AC949-10D4-EAF8-C22F-008D97E18DA6}"/>
          </ac:spMkLst>
        </pc:spChg>
        <pc:spChg chg="mod">
          <ac:chgData name="Nemira Liaugaudaitė" userId="ecbe37f9-c316-402f-ac89-0ffb1b0c32bb" providerId="ADAL" clId="{86D2724C-3AC5-4D43-A55D-6E6C441D02AE}" dt="2024-03-26T14:14:23.751" v="34" actId="13926"/>
          <ac:spMkLst>
            <pc:docMk/>
            <pc:sldMk cId="2579157629" sldId="299"/>
            <ac:spMk id="18" creationId="{40AEE913-DDC7-CF97-7E60-A086A5F6F64B}"/>
          </ac:spMkLst>
        </pc:spChg>
      </pc:sldChg>
    </pc:docChg>
  </pc:docChgLst>
  <pc:docChgLst>
    <pc:chgData name="Rasa Balserienė" userId="ba6908cb-ace1-4993-bdea-f08eab3c6130" providerId="ADAL" clId="{39354850-9C4C-48BA-8784-0EF35E2010EF}"/>
    <pc:docChg chg="modSld">
      <pc:chgData name="Rasa Balserienė" userId="ba6908cb-ace1-4993-bdea-f08eab3c6130" providerId="ADAL" clId="{39354850-9C4C-48BA-8784-0EF35E2010EF}" dt="2024-04-10T19:07:26.893" v="0" actId="207"/>
      <pc:docMkLst>
        <pc:docMk/>
      </pc:docMkLst>
      <pc:sldChg chg="modSp mod">
        <pc:chgData name="Rasa Balserienė" userId="ba6908cb-ace1-4993-bdea-f08eab3c6130" providerId="ADAL" clId="{39354850-9C4C-48BA-8784-0EF35E2010EF}" dt="2024-04-10T19:07:26.893" v="0" actId="207"/>
        <pc:sldMkLst>
          <pc:docMk/>
          <pc:sldMk cId="4099633667" sldId="298"/>
        </pc:sldMkLst>
        <pc:spChg chg="mod">
          <ac:chgData name="Rasa Balserienė" userId="ba6908cb-ace1-4993-bdea-f08eab3c6130" providerId="ADAL" clId="{39354850-9C4C-48BA-8784-0EF35E2010EF}" dt="2024-04-10T19:07:26.893" v="0" actId="207"/>
          <ac:spMkLst>
            <pc:docMk/>
            <pc:sldMk cId="4099633667" sldId="298"/>
            <ac:spMk id="6" creationId="{57088983-357D-95C6-DEDD-A164D058F67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829CE-9584-4521-AFBD-B87E82538315}" type="datetimeFigureOut">
              <a:rPr lang="lt-LT" smtClean="0"/>
              <a:t>2024-04-10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76EE8-3F47-43E4-AF06-AA97B4567F2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6405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76EE8-3F47-43E4-AF06-AA97B4567F2B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3389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76EE8-3F47-43E4-AF06-AA97B4567F2B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28840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1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1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26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1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8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6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3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4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42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2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439C-67BF-442C-9C60-728E2DA65589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78642-FC3E-4173-8103-6D7D7F2DF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6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302E40-4405-BFD7-B41F-56DF860EC3C9}"/>
              </a:ext>
            </a:extLst>
          </p:cNvPr>
          <p:cNvSpPr txBox="1"/>
          <p:nvPr/>
        </p:nvSpPr>
        <p:spPr>
          <a:xfrm>
            <a:off x="0" y="490143"/>
            <a:ext cx="9384658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200" dirty="0"/>
              <a:t>Paaiškinimai:</a:t>
            </a:r>
            <a:endParaRPr lang="en-US" sz="1200" dirty="0"/>
          </a:p>
          <a:p>
            <a:r>
              <a:rPr lang="en-US" sz="1200" dirty="0"/>
              <a:t>*</a:t>
            </a:r>
            <a:r>
              <a:rPr lang="lt-LT" sz="1200" dirty="0"/>
              <a:t>Jeigu pacientas užpildė šį klausimą klausimyne.</a:t>
            </a:r>
          </a:p>
          <a:p>
            <a:r>
              <a:rPr lang="lt-LT" sz="1200" dirty="0"/>
              <a:t>**Jeigu prieinama prie geltono atsakymo, algoritmas tęsiamas geltonomis rodyklėmis</a:t>
            </a:r>
            <a:r>
              <a:rPr lang="en-US" sz="1200" dirty="0"/>
              <a:t>.</a:t>
            </a:r>
            <a:endParaRPr lang="lt-LT" sz="1200" dirty="0"/>
          </a:p>
          <a:p>
            <a:r>
              <a:rPr lang="en-US" sz="1200" dirty="0">
                <a:solidFill>
                  <a:schemeClr val="tx1"/>
                </a:solidFill>
              </a:rPr>
              <a:t>***</a:t>
            </a:r>
            <a:r>
              <a:rPr lang="lt-LT" sz="1200" dirty="0">
                <a:solidFill>
                  <a:schemeClr val="tx1"/>
                </a:solidFill>
              </a:rPr>
              <a:t>Algoritmas toliau nebetęsiamas, neišduoti (neparduoti) vaistų, sustabdyti receptą, įrašas ESPBI IS gydytojui, siųsti pacientą pas gydytoją.</a:t>
            </a:r>
          </a:p>
          <a:p>
            <a:endParaRPr lang="lt-LT" sz="1200" dirty="0">
              <a:solidFill>
                <a:schemeClr val="tx1"/>
              </a:solidFill>
            </a:endParaRPr>
          </a:p>
          <a:p>
            <a:r>
              <a:rPr lang="lt-LT" sz="1200" dirty="0">
                <a:solidFill>
                  <a:schemeClr val="tx1"/>
                </a:solidFill>
              </a:rPr>
              <a:t>Sunkius padarinius sukėlusi nepageidaujama reakcija – nepageidaujama reakcija, dėl kurios asmenį ištiko mirtis, kilo pavojus jo gyvybei, teko jį hospitalizuoti ar pailginti jo stacionarinio gydymo trukmę, jam išsivystė ilgalaikis ar reikšmingas neįgalumas, nedarbingumas arba apsigimimas. </a:t>
            </a:r>
            <a:endParaRPr lang="lt-LT" sz="1000" dirty="0">
              <a:solidFill>
                <a:schemeClr val="tx1"/>
              </a:solidFill>
            </a:endParaRPr>
          </a:p>
          <a:p>
            <a:endParaRPr lang="lt-LT" sz="1800" dirty="0"/>
          </a:p>
          <a:p>
            <a:endParaRPr lang="lt-LT" sz="1800" dirty="0"/>
          </a:p>
          <a:p>
            <a:endParaRPr lang="en-US" sz="1800" dirty="0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D2100CC-2454-FE25-888B-41562C7AC015}"/>
              </a:ext>
            </a:extLst>
          </p:cNvPr>
          <p:cNvSpPr/>
          <p:nvPr/>
        </p:nvSpPr>
        <p:spPr>
          <a:xfrm>
            <a:off x="8981306" y="2585290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4E8B1B3-751F-3DD0-7922-79B02DB2DC08}"/>
              </a:ext>
            </a:extLst>
          </p:cNvPr>
          <p:cNvSpPr/>
          <p:nvPr/>
        </p:nvSpPr>
        <p:spPr>
          <a:xfrm>
            <a:off x="119163" y="1847205"/>
            <a:ext cx="11896077" cy="337205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*</a:t>
            </a:r>
            <a:r>
              <a:rPr lang="lt-LT" sz="1000" b="1" dirty="0">
                <a:solidFill>
                  <a:schemeClr val="tx1"/>
                </a:solidFill>
              </a:rPr>
              <a:t>5. </a:t>
            </a:r>
            <a:r>
              <a:rPr lang="pt-BR" sz="1000" b="1" dirty="0">
                <a:solidFill>
                  <a:schemeClr val="tx1"/>
                </a:solidFill>
              </a:rPr>
              <a:t>Ar esate nėščia ir</a:t>
            </a:r>
            <a:r>
              <a:rPr lang="lt-LT" sz="1000" b="1" dirty="0">
                <a:solidFill>
                  <a:schemeClr val="tx1"/>
                </a:solidFill>
              </a:rPr>
              <a:t> </a:t>
            </a:r>
            <a:r>
              <a:rPr lang="pt-BR" sz="1000" b="1" dirty="0">
                <a:solidFill>
                  <a:schemeClr val="tx1"/>
                </a:solidFill>
              </a:rPr>
              <a:t>/</a:t>
            </a:r>
            <a:r>
              <a:rPr lang="lt-LT" sz="1000" b="1" dirty="0">
                <a:solidFill>
                  <a:schemeClr val="tx1"/>
                </a:solidFill>
              </a:rPr>
              <a:t> </a:t>
            </a:r>
            <a:r>
              <a:rPr lang="pt-BR" sz="1000" b="1" dirty="0">
                <a:solidFill>
                  <a:schemeClr val="tx1"/>
                </a:solidFill>
              </a:rPr>
              <a:t>ar maitinate krūtimi</a:t>
            </a:r>
            <a:r>
              <a:rPr lang="lt-LT" sz="1000" b="1" dirty="0">
                <a:solidFill>
                  <a:schemeClr val="tx1"/>
                </a:solidFill>
              </a:rPr>
              <a:t> ar planuojate pastoti</a:t>
            </a:r>
            <a:r>
              <a:rPr lang="pt-BR" sz="1000" b="1" dirty="0">
                <a:solidFill>
                  <a:schemeClr val="tx1"/>
                </a:solidFill>
              </a:rPr>
              <a:t>? 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7BD4C3DB-AB04-71A9-F718-53531FA302F1}"/>
              </a:ext>
            </a:extLst>
          </p:cNvPr>
          <p:cNvSpPr/>
          <p:nvPr/>
        </p:nvSpPr>
        <p:spPr>
          <a:xfrm>
            <a:off x="119162" y="2586784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B113C38-092F-46D9-891F-B931F255E5EF}"/>
              </a:ext>
            </a:extLst>
          </p:cNvPr>
          <p:cNvSpPr/>
          <p:nvPr/>
        </p:nvSpPr>
        <p:spPr>
          <a:xfrm>
            <a:off x="3894164" y="3033933"/>
            <a:ext cx="8121076" cy="268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Ar pranešėte apie savo būklę vaistus paskyrusiam gydytojui?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8" name="Tiesioji rodyklės jungtis 7">
            <a:extLst>
              <a:ext uri="{FF2B5EF4-FFF2-40B4-BE49-F238E27FC236}">
                <a16:creationId xmlns:a16="http://schemas.microsoft.com/office/drawing/2014/main" id="{7BB3F9BD-5D86-FE1D-BF70-1DFADB8C0E2F}"/>
              </a:ext>
            </a:extLst>
          </p:cNvPr>
          <p:cNvCxnSpPr>
            <a:cxnSpLocks/>
          </p:cNvCxnSpPr>
          <p:nvPr/>
        </p:nvCxnSpPr>
        <p:spPr>
          <a:xfrm>
            <a:off x="9242563" y="2862876"/>
            <a:ext cx="0" cy="149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B746AD4E-CE77-4FC3-34F3-FA23A03A7556}"/>
              </a:ext>
            </a:extLst>
          </p:cNvPr>
          <p:cNvSpPr/>
          <p:nvPr/>
        </p:nvSpPr>
        <p:spPr>
          <a:xfrm>
            <a:off x="8026836" y="3616332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32967AB8-72C2-046B-E136-E458AF502F55}"/>
              </a:ext>
            </a:extLst>
          </p:cNvPr>
          <p:cNvSpPr/>
          <p:nvPr/>
        </p:nvSpPr>
        <p:spPr>
          <a:xfrm>
            <a:off x="1038215" y="3608080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6011E1BF-CA12-65C6-172E-D2012907F57F}"/>
              </a:ext>
            </a:extLst>
          </p:cNvPr>
          <p:cNvSpPr/>
          <p:nvPr/>
        </p:nvSpPr>
        <p:spPr>
          <a:xfrm>
            <a:off x="5083461" y="4489576"/>
            <a:ext cx="6931779" cy="54449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Vaistininkas informuoja pacientę apie galimą riziką, kai nustatyta kontraindikacija arba preparato charakteristikų santraukoje nenustatytas saugumas vartoti vaistinius preparatus nėštumo metu ar ketinant pastoti</a:t>
            </a:r>
            <a:r>
              <a:rPr lang="en-US" sz="1000">
                <a:solidFill>
                  <a:schemeClr val="tx1"/>
                </a:solidFill>
              </a:rPr>
              <a:t>.**</a:t>
            </a:r>
            <a:r>
              <a:rPr lang="lt-LT" sz="1000">
                <a:solidFill>
                  <a:schemeClr val="tx1"/>
                </a:solidFill>
              </a:rPr>
              <a:t> 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AD32E7-1D35-A822-0F0B-1A93E106C017}"/>
              </a:ext>
            </a:extLst>
          </p:cNvPr>
          <p:cNvSpPr/>
          <p:nvPr/>
        </p:nvSpPr>
        <p:spPr>
          <a:xfrm>
            <a:off x="1590349" y="4489576"/>
            <a:ext cx="3233479" cy="5444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Vaistininkas identifikuoja, kad kontraindikacijų vaistus vartoti nėra</a:t>
            </a:r>
            <a:r>
              <a:rPr lang="en-US" sz="1000">
                <a:solidFill>
                  <a:schemeClr val="tx1"/>
                </a:solidFill>
              </a:rPr>
              <a:t>.</a:t>
            </a:r>
            <a:endParaRPr lang="lt-LT" sz="1000">
              <a:solidFill>
                <a:schemeClr val="tx1"/>
              </a:solidFill>
            </a:endParaRPr>
          </a:p>
        </p:txBody>
      </p:sp>
      <p:cxnSp>
        <p:nvCxnSpPr>
          <p:cNvPr id="13" name="Jungtis: alkūninė 12">
            <a:extLst>
              <a:ext uri="{FF2B5EF4-FFF2-40B4-BE49-F238E27FC236}">
                <a16:creationId xmlns:a16="http://schemas.microsoft.com/office/drawing/2014/main" id="{946DEA10-A85A-3472-3A09-61040B25D462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3022624" y="-457794"/>
            <a:ext cx="402374" cy="56867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Jungtis: alkūninė 13">
            <a:extLst>
              <a:ext uri="{FF2B5EF4-FFF2-40B4-BE49-F238E27FC236}">
                <a16:creationId xmlns:a16="http://schemas.microsoft.com/office/drawing/2014/main" id="{873CB38C-E786-62C5-F483-B650B890A226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 rot="16200000" flipH="1">
            <a:off x="7454442" y="797169"/>
            <a:ext cx="400880" cy="31753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Jungtis: alkūninė 14">
            <a:extLst>
              <a:ext uri="{FF2B5EF4-FFF2-40B4-BE49-F238E27FC236}">
                <a16:creationId xmlns:a16="http://schemas.microsoft.com/office/drawing/2014/main" id="{C92D8192-D8B7-2CAA-B180-D3B1F3B110E0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 rot="16200000" flipH="1">
            <a:off x="7964656" y="3292894"/>
            <a:ext cx="313483" cy="3333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Jungtis: alkūninė 15">
            <a:extLst>
              <a:ext uri="{FF2B5EF4-FFF2-40B4-BE49-F238E27FC236}">
                <a16:creationId xmlns:a16="http://schemas.microsoft.com/office/drawing/2014/main" id="{32FF72AA-7123-07D3-6448-D27A5D0B71B3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rot="5400000">
            <a:off x="4474472" y="127849"/>
            <a:ext cx="305231" cy="66552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Jungtis: alkūninė 16">
            <a:extLst>
              <a:ext uri="{FF2B5EF4-FFF2-40B4-BE49-F238E27FC236}">
                <a16:creationId xmlns:a16="http://schemas.microsoft.com/office/drawing/2014/main" id="{2A5F3153-E49F-FABF-D680-D73894AE015F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 rot="5400000">
            <a:off x="5449762" y="1651245"/>
            <a:ext cx="595658" cy="50810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63C87B9-45AE-B97E-6234-DFCA726349C9}"/>
              </a:ext>
            </a:extLst>
          </p:cNvPr>
          <p:cNvSpPr txBox="1"/>
          <p:nvPr/>
        </p:nvSpPr>
        <p:spPr>
          <a:xfrm>
            <a:off x="8125541" y="5479801"/>
            <a:ext cx="3889699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lt-LT" sz="1000"/>
              <a:t>Pacientė įvertina galimą riziką, atsisako pirkti vaistus, vaistai neparduodami (neišduodami)</a:t>
            </a:r>
            <a:r>
              <a:rPr lang="en-US" sz="1000"/>
              <a:t>***</a:t>
            </a:r>
            <a:r>
              <a:rPr lang="lt-LT" sz="1000"/>
              <a:t> </a:t>
            </a:r>
          </a:p>
        </p:txBody>
      </p:sp>
      <p:cxnSp>
        <p:nvCxnSpPr>
          <p:cNvPr id="37" name="Jungtis: alkūninė 36">
            <a:extLst>
              <a:ext uri="{FF2B5EF4-FFF2-40B4-BE49-F238E27FC236}">
                <a16:creationId xmlns:a16="http://schemas.microsoft.com/office/drawing/2014/main" id="{8ADBC4B0-345E-0C38-0E1C-0D506FFCC609}"/>
              </a:ext>
            </a:extLst>
          </p:cNvPr>
          <p:cNvCxnSpPr>
            <a:cxnSpLocks/>
            <a:endCxn id="11" idx="0"/>
          </p:cNvCxnSpPr>
          <p:nvPr/>
        </p:nvCxnSpPr>
        <p:spPr>
          <a:xfrm rot="16200000" flipH="1">
            <a:off x="8264943" y="4205168"/>
            <a:ext cx="307558" cy="261258"/>
          </a:xfrm>
          <a:prstGeom prst="bentConnector3">
            <a:avLst>
              <a:gd name="adj1" fmla="val 255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Tiesioji rodyklės jungtis 39">
            <a:extLst>
              <a:ext uri="{FF2B5EF4-FFF2-40B4-BE49-F238E27FC236}">
                <a16:creationId xmlns:a16="http://schemas.microsoft.com/office/drawing/2014/main" id="{DF60F853-5870-6D55-E095-8BF3114C10AF}"/>
              </a:ext>
            </a:extLst>
          </p:cNvPr>
          <p:cNvCxnSpPr>
            <a:stCxn id="6" idx="2"/>
          </p:cNvCxnSpPr>
          <p:nvPr/>
        </p:nvCxnSpPr>
        <p:spPr>
          <a:xfrm>
            <a:off x="380419" y="2864370"/>
            <a:ext cx="0" cy="3993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Tiesioji rodyklės jungtis 45">
            <a:extLst>
              <a:ext uri="{FF2B5EF4-FFF2-40B4-BE49-F238E27FC236}">
                <a16:creationId xmlns:a16="http://schemas.microsoft.com/office/drawing/2014/main" id="{A7BDE01D-E6DF-F0E4-E562-EA930F8F9656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299472" y="3885666"/>
            <a:ext cx="0" cy="297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Tiesioji rodyklės jungtis 47">
            <a:extLst>
              <a:ext uri="{FF2B5EF4-FFF2-40B4-BE49-F238E27FC236}">
                <a16:creationId xmlns:a16="http://schemas.microsoft.com/office/drawing/2014/main" id="{C161EB91-5558-C625-0A37-3E3AFB770909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207089" y="5034070"/>
            <a:ext cx="0" cy="1823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Tiesioji jungtis 17">
            <a:extLst>
              <a:ext uri="{FF2B5EF4-FFF2-40B4-BE49-F238E27FC236}">
                <a16:creationId xmlns:a16="http://schemas.microsoft.com/office/drawing/2014/main" id="{166C67C0-1FC4-39F4-F0CD-43234B632216}"/>
              </a:ext>
            </a:extLst>
          </p:cNvPr>
          <p:cNvCxnSpPr>
            <a:stCxn id="11" idx="2"/>
          </p:cNvCxnSpPr>
          <p:nvPr/>
        </p:nvCxnSpPr>
        <p:spPr>
          <a:xfrm flipH="1">
            <a:off x="8549350" y="5034070"/>
            <a:ext cx="1" cy="17995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Jungtis: alkūninė 20">
            <a:extLst>
              <a:ext uri="{FF2B5EF4-FFF2-40B4-BE49-F238E27FC236}">
                <a16:creationId xmlns:a16="http://schemas.microsoft.com/office/drawing/2014/main" id="{BE71F8D1-3FE4-8016-E7BB-F17423E56144}"/>
              </a:ext>
            </a:extLst>
          </p:cNvPr>
          <p:cNvCxnSpPr>
            <a:endCxn id="19" idx="0"/>
          </p:cNvCxnSpPr>
          <p:nvPr/>
        </p:nvCxnSpPr>
        <p:spPr>
          <a:xfrm>
            <a:off x="8549350" y="5214026"/>
            <a:ext cx="1521041" cy="265775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Jungtis: alkūninė 22">
            <a:extLst>
              <a:ext uri="{FF2B5EF4-FFF2-40B4-BE49-F238E27FC236}">
                <a16:creationId xmlns:a16="http://schemas.microsoft.com/office/drawing/2014/main" id="{B470C5E6-6D37-A088-9F67-EAFC0269DE3E}"/>
              </a:ext>
            </a:extLst>
          </p:cNvPr>
          <p:cNvCxnSpPr/>
          <p:nvPr/>
        </p:nvCxnSpPr>
        <p:spPr>
          <a:xfrm rot="10800000" flipV="1">
            <a:off x="6371618" y="5214026"/>
            <a:ext cx="2177733" cy="1575880"/>
          </a:xfrm>
          <a:prstGeom prst="bentConnector3">
            <a:avLst>
              <a:gd name="adj1" fmla="val 10002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CF20399-A71B-41D2-ED55-E546A395BE73}"/>
              </a:ext>
            </a:extLst>
          </p:cNvPr>
          <p:cNvSpPr txBox="1"/>
          <p:nvPr/>
        </p:nvSpPr>
        <p:spPr>
          <a:xfrm>
            <a:off x="10070390" y="59835"/>
            <a:ext cx="22177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Farmacinės rūpybos paslaugos dėl tęstinio receptinių vaistinių preparatų išdavimo (pardavimo) teikimo specialiųjų reikalavimų tvarkos  aprašo</a:t>
            </a:r>
            <a:r>
              <a:rPr lang="lt-LT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</a:rPr>
              <a:t> </a:t>
            </a:r>
          </a:p>
          <a:p>
            <a:r>
              <a:rPr lang="lt-LT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</a:rPr>
              <a:t>2 priedas</a:t>
            </a:r>
            <a:endParaRPr lang="lt-L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t-LT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4E0695-4ED7-B7C1-9E1A-1DDE22F2BC21}"/>
              </a:ext>
            </a:extLst>
          </p:cNvPr>
          <p:cNvSpPr txBox="1"/>
          <p:nvPr/>
        </p:nvSpPr>
        <p:spPr>
          <a:xfrm>
            <a:off x="-136187" y="-1669"/>
            <a:ext cx="10206577" cy="66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FARMACINĖS RŪPYBOS PASLAUGOS DĖL TĘSTINIO RECEPTINIŲ VAISTINIŲ PREPARATŲ IŠDAVIMO (PARDAVIMO) ALGORITMAS</a:t>
            </a:r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75737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02065F7-0856-E399-6324-414FE22BB3A4}"/>
              </a:ext>
            </a:extLst>
          </p:cNvPr>
          <p:cNvSpPr/>
          <p:nvPr/>
        </p:nvSpPr>
        <p:spPr>
          <a:xfrm>
            <a:off x="147962" y="98110"/>
            <a:ext cx="11896076" cy="342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b="1" dirty="0">
                <a:solidFill>
                  <a:schemeClr val="tx1"/>
                </a:solidFill>
              </a:rPr>
              <a:t>6. Ar lankėtės pas kitus sveikatos priežiūros specialistus (gydytoją, slaugytoją) po paskutinio vizito pas šeimos gydytoją? 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E5AF632-9208-45A4-749C-0101D728FE4A}"/>
              </a:ext>
            </a:extLst>
          </p:cNvPr>
          <p:cNvSpPr/>
          <p:nvPr/>
        </p:nvSpPr>
        <p:spPr>
          <a:xfrm>
            <a:off x="1511319" y="757424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280E11B-7497-4392-4847-B99977E5D1A3}"/>
              </a:ext>
            </a:extLst>
          </p:cNvPr>
          <p:cNvSpPr/>
          <p:nvPr/>
        </p:nvSpPr>
        <p:spPr>
          <a:xfrm>
            <a:off x="738719" y="1255532"/>
            <a:ext cx="9193221" cy="269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Ar išrašė naujų vaistų?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5" name="Tiesioji rodyklės jungtis 4">
            <a:extLst>
              <a:ext uri="{FF2B5EF4-FFF2-40B4-BE49-F238E27FC236}">
                <a16:creationId xmlns:a16="http://schemas.microsoft.com/office/drawing/2014/main" id="{0610CA02-E558-4036-BBFB-071BA06D5309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1772576" y="1035010"/>
            <a:ext cx="0" cy="209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10">
            <a:extLst>
              <a:ext uri="{FF2B5EF4-FFF2-40B4-BE49-F238E27FC236}">
                <a16:creationId xmlns:a16="http://schemas.microsoft.com/office/drawing/2014/main" id="{F068C664-B09D-0CA2-B1F8-6118906BB823}"/>
              </a:ext>
            </a:extLst>
          </p:cNvPr>
          <p:cNvSpPr/>
          <p:nvPr/>
        </p:nvSpPr>
        <p:spPr>
          <a:xfrm>
            <a:off x="2572388" y="1877772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4B43E390-E94D-434D-52D5-E03F01688EF0}"/>
              </a:ext>
            </a:extLst>
          </p:cNvPr>
          <p:cNvSpPr/>
          <p:nvPr/>
        </p:nvSpPr>
        <p:spPr>
          <a:xfrm>
            <a:off x="604505" y="1868886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001EAD93-D37B-C5AC-CEF3-FB72A3210331}"/>
              </a:ext>
            </a:extLst>
          </p:cNvPr>
          <p:cNvSpPr/>
          <p:nvPr/>
        </p:nvSpPr>
        <p:spPr>
          <a:xfrm>
            <a:off x="1274159" y="2383411"/>
            <a:ext cx="7770855" cy="4173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Vaistų peržiūra, vaistininkas rekomenduoja kreiptis į gydytoją, jeigu įvertinęs nustatė rizikas (pvz.: jei vaistas yra skirtas tai pačiai ligai gydyti)</a:t>
            </a:r>
            <a:endParaRPr lang="en-US" sz="1000" dirty="0">
              <a:solidFill>
                <a:srgbClr val="00B0F0"/>
              </a:solidFill>
            </a:endParaRPr>
          </a:p>
        </p:txBody>
      </p:sp>
      <p:cxnSp>
        <p:nvCxnSpPr>
          <p:cNvPr id="9" name="Tiesioji rodyklės jungtis 8">
            <a:extLst>
              <a:ext uri="{FF2B5EF4-FFF2-40B4-BE49-F238E27FC236}">
                <a16:creationId xmlns:a16="http://schemas.microsoft.com/office/drawing/2014/main" id="{B7E52C89-5E6F-93BC-EAF6-0407A4D8D4AE}"/>
              </a:ext>
            </a:extLst>
          </p:cNvPr>
          <p:cNvCxnSpPr>
            <a:stCxn id="6" idx="2"/>
          </p:cNvCxnSpPr>
          <p:nvPr/>
        </p:nvCxnSpPr>
        <p:spPr>
          <a:xfrm>
            <a:off x="2833645" y="2155358"/>
            <a:ext cx="0" cy="223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10">
            <a:extLst>
              <a:ext uri="{FF2B5EF4-FFF2-40B4-BE49-F238E27FC236}">
                <a16:creationId xmlns:a16="http://schemas.microsoft.com/office/drawing/2014/main" id="{880F5BA3-BA72-2A9A-9945-0C76E5D1CFD5}"/>
              </a:ext>
            </a:extLst>
          </p:cNvPr>
          <p:cNvSpPr/>
          <p:nvPr/>
        </p:nvSpPr>
        <p:spPr>
          <a:xfrm>
            <a:off x="5236543" y="3205056"/>
            <a:ext cx="553652" cy="258353"/>
          </a:xfrm>
          <a:prstGeom prst="rect">
            <a:avLst/>
          </a:prstGeom>
          <a:solidFill>
            <a:schemeClr val="accent4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3DB392DC-1491-4B76-BE5E-E2E50AD280B9}"/>
              </a:ext>
            </a:extLst>
          </p:cNvPr>
          <p:cNvSpPr/>
          <p:nvPr/>
        </p:nvSpPr>
        <p:spPr>
          <a:xfrm>
            <a:off x="1260238" y="3174879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35F5B1E4-F562-FF46-2E16-170CBA743B05}"/>
              </a:ext>
            </a:extLst>
          </p:cNvPr>
          <p:cNvSpPr/>
          <p:nvPr/>
        </p:nvSpPr>
        <p:spPr>
          <a:xfrm>
            <a:off x="5991135" y="806359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13" name="Tiesioji rodyklės jungtis 12">
            <a:extLst>
              <a:ext uri="{FF2B5EF4-FFF2-40B4-BE49-F238E27FC236}">
                <a16:creationId xmlns:a16="http://schemas.microsoft.com/office/drawing/2014/main" id="{B3C92D64-0C4B-18B6-53D7-A12D2EB91E0B}"/>
              </a:ext>
            </a:extLst>
          </p:cNvPr>
          <p:cNvCxnSpPr>
            <a:cxnSpLocks/>
          </p:cNvCxnSpPr>
          <p:nvPr/>
        </p:nvCxnSpPr>
        <p:spPr>
          <a:xfrm>
            <a:off x="6252392" y="1094383"/>
            <a:ext cx="0" cy="141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8">
            <a:extLst>
              <a:ext uri="{FF2B5EF4-FFF2-40B4-BE49-F238E27FC236}">
                <a16:creationId xmlns:a16="http://schemas.microsoft.com/office/drawing/2014/main" id="{B6BFFBCF-B52A-B1D2-B349-8504943F1B08}"/>
              </a:ext>
            </a:extLst>
          </p:cNvPr>
          <p:cNvSpPr/>
          <p:nvPr/>
        </p:nvSpPr>
        <p:spPr>
          <a:xfrm>
            <a:off x="66792" y="763943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603F02B5-E052-EDD4-8EEA-011DF70A18F1}"/>
              </a:ext>
            </a:extLst>
          </p:cNvPr>
          <p:cNvSpPr/>
          <p:nvPr/>
        </p:nvSpPr>
        <p:spPr>
          <a:xfrm>
            <a:off x="10866243" y="796635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DFAEA911-C519-4AAB-2194-D2EE74B51AEB}"/>
              </a:ext>
            </a:extLst>
          </p:cNvPr>
          <p:cNvSpPr/>
          <p:nvPr/>
        </p:nvSpPr>
        <p:spPr>
          <a:xfrm>
            <a:off x="7239968" y="1884291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6DCE4D7C-B5D0-538A-94D3-D61A2FE9082B}"/>
              </a:ext>
            </a:extLst>
          </p:cNvPr>
          <p:cNvSpPr/>
          <p:nvPr/>
        </p:nvSpPr>
        <p:spPr>
          <a:xfrm>
            <a:off x="9325306" y="1884291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18" name="Tiesioji rodyklės jungtis 17">
            <a:extLst>
              <a:ext uri="{FF2B5EF4-FFF2-40B4-BE49-F238E27FC236}">
                <a16:creationId xmlns:a16="http://schemas.microsoft.com/office/drawing/2014/main" id="{56BF2A34-CB73-BBCD-CF75-F0EB76A3E7F5}"/>
              </a:ext>
            </a:extLst>
          </p:cNvPr>
          <p:cNvCxnSpPr>
            <a:stCxn id="16" idx="2"/>
          </p:cNvCxnSpPr>
          <p:nvPr/>
        </p:nvCxnSpPr>
        <p:spPr>
          <a:xfrm>
            <a:off x="7501225" y="2161877"/>
            <a:ext cx="0" cy="185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34AAA9D2-8A4D-39C7-5441-EBD0F2B5E7AE}"/>
              </a:ext>
            </a:extLst>
          </p:cNvPr>
          <p:cNvSpPr/>
          <p:nvPr/>
        </p:nvSpPr>
        <p:spPr>
          <a:xfrm>
            <a:off x="8658858" y="3185823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20" name="Tiesioji jungtis 19">
            <a:extLst>
              <a:ext uri="{FF2B5EF4-FFF2-40B4-BE49-F238E27FC236}">
                <a16:creationId xmlns:a16="http://schemas.microsoft.com/office/drawing/2014/main" id="{501177B1-C368-D2CE-B201-0483A855D949}"/>
              </a:ext>
            </a:extLst>
          </p:cNvPr>
          <p:cNvCxnSpPr/>
          <p:nvPr/>
        </p:nvCxnSpPr>
        <p:spPr>
          <a:xfrm>
            <a:off x="1222159" y="440568"/>
            <a:ext cx="0" cy="17070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Tiesioji jungtis 22">
            <a:extLst>
              <a:ext uri="{FF2B5EF4-FFF2-40B4-BE49-F238E27FC236}">
                <a16:creationId xmlns:a16="http://schemas.microsoft.com/office/drawing/2014/main" id="{4767A87A-AE13-2A1F-CDBF-1C1454297062}"/>
              </a:ext>
            </a:extLst>
          </p:cNvPr>
          <p:cNvCxnSpPr/>
          <p:nvPr/>
        </p:nvCxnSpPr>
        <p:spPr>
          <a:xfrm>
            <a:off x="9010104" y="440568"/>
            <a:ext cx="0" cy="17070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Jungtis: alkūninė 23">
            <a:extLst>
              <a:ext uri="{FF2B5EF4-FFF2-40B4-BE49-F238E27FC236}">
                <a16:creationId xmlns:a16="http://schemas.microsoft.com/office/drawing/2014/main" id="{98BF9223-781E-A079-6F1B-6585D1469396}"/>
              </a:ext>
            </a:extLst>
          </p:cNvPr>
          <p:cNvCxnSpPr>
            <a:cxnSpLocks/>
          </p:cNvCxnSpPr>
          <p:nvPr/>
        </p:nvCxnSpPr>
        <p:spPr>
          <a:xfrm>
            <a:off x="9026854" y="605125"/>
            <a:ext cx="2053058" cy="173644"/>
          </a:xfrm>
          <a:prstGeom prst="bentConnector3">
            <a:avLst>
              <a:gd name="adj1" fmla="val 10022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Jungtis: alkūninė 24">
            <a:extLst>
              <a:ext uri="{FF2B5EF4-FFF2-40B4-BE49-F238E27FC236}">
                <a16:creationId xmlns:a16="http://schemas.microsoft.com/office/drawing/2014/main" id="{431D0B73-2CA1-A1EE-3BE2-D1001A858E11}"/>
              </a:ext>
            </a:extLst>
          </p:cNvPr>
          <p:cNvCxnSpPr>
            <a:cxnSpLocks/>
            <a:endCxn id="12" idx="0"/>
          </p:cNvCxnSpPr>
          <p:nvPr/>
        </p:nvCxnSpPr>
        <p:spPr>
          <a:xfrm rot="10800000" flipV="1">
            <a:off x="6252393" y="598507"/>
            <a:ext cx="2774461" cy="2078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Tiesioji jungtis 25">
            <a:extLst>
              <a:ext uri="{FF2B5EF4-FFF2-40B4-BE49-F238E27FC236}">
                <a16:creationId xmlns:a16="http://schemas.microsoft.com/office/drawing/2014/main" id="{8CEBFFB8-F52A-520E-492F-95B7B6B198F4}"/>
              </a:ext>
            </a:extLst>
          </p:cNvPr>
          <p:cNvCxnSpPr>
            <a:cxnSpLocks/>
          </p:cNvCxnSpPr>
          <p:nvPr/>
        </p:nvCxnSpPr>
        <p:spPr>
          <a:xfrm>
            <a:off x="1763697" y="1524976"/>
            <a:ext cx="0" cy="12083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Jungtis: alkūninė 26">
            <a:extLst>
              <a:ext uri="{FF2B5EF4-FFF2-40B4-BE49-F238E27FC236}">
                <a16:creationId xmlns:a16="http://schemas.microsoft.com/office/drawing/2014/main" id="{6D817FB7-C0AD-ED5E-D696-E77E8589BE07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1764983" y="1638605"/>
            <a:ext cx="1068662" cy="2391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Jungtis: alkūninė 27">
            <a:extLst>
              <a:ext uri="{FF2B5EF4-FFF2-40B4-BE49-F238E27FC236}">
                <a16:creationId xmlns:a16="http://schemas.microsoft.com/office/drawing/2014/main" id="{89156EE8-A350-F0E6-1FD8-CA3605D16A14}"/>
              </a:ext>
            </a:extLst>
          </p:cNvPr>
          <p:cNvCxnSpPr>
            <a:cxnSpLocks/>
            <a:endCxn id="7" idx="0"/>
          </p:cNvCxnSpPr>
          <p:nvPr/>
        </p:nvCxnSpPr>
        <p:spPr>
          <a:xfrm rot="10800000" flipV="1">
            <a:off x="865763" y="1634620"/>
            <a:ext cx="897937" cy="2342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Tiesioji jungtis 28">
            <a:extLst>
              <a:ext uri="{FF2B5EF4-FFF2-40B4-BE49-F238E27FC236}">
                <a16:creationId xmlns:a16="http://schemas.microsoft.com/office/drawing/2014/main" id="{8A84FAFD-FC30-4A8A-8413-28492AA666E4}"/>
              </a:ext>
            </a:extLst>
          </p:cNvPr>
          <p:cNvCxnSpPr>
            <a:cxnSpLocks/>
          </p:cNvCxnSpPr>
          <p:nvPr/>
        </p:nvCxnSpPr>
        <p:spPr>
          <a:xfrm>
            <a:off x="7812394" y="1524976"/>
            <a:ext cx="0" cy="10964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Jungtis: alkūninė 30">
            <a:extLst>
              <a:ext uri="{FF2B5EF4-FFF2-40B4-BE49-F238E27FC236}">
                <a16:creationId xmlns:a16="http://schemas.microsoft.com/office/drawing/2014/main" id="{46757192-94A0-5497-8F55-6835EFF57574}"/>
              </a:ext>
            </a:extLst>
          </p:cNvPr>
          <p:cNvCxnSpPr>
            <a:cxnSpLocks/>
            <a:endCxn id="16" idx="0"/>
          </p:cNvCxnSpPr>
          <p:nvPr/>
        </p:nvCxnSpPr>
        <p:spPr>
          <a:xfrm rot="10800000" flipV="1">
            <a:off x="7501226" y="1643307"/>
            <a:ext cx="311173" cy="2409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Jungtis: alkūninė 32">
            <a:extLst>
              <a:ext uri="{FF2B5EF4-FFF2-40B4-BE49-F238E27FC236}">
                <a16:creationId xmlns:a16="http://schemas.microsoft.com/office/drawing/2014/main" id="{23B96173-085B-F7C8-EC62-21A39FA22F51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7239968" y="2963642"/>
            <a:ext cx="1680147" cy="22218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Jungtis: alkūninė 33">
            <a:extLst>
              <a:ext uri="{FF2B5EF4-FFF2-40B4-BE49-F238E27FC236}">
                <a16:creationId xmlns:a16="http://schemas.microsoft.com/office/drawing/2014/main" id="{860D5763-048A-AEB6-0276-98E55DCAFAAB}"/>
              </a:ext>
            </a:extLst>
          </p:cNvPr>
          <p:cNvCxnSpPr>
            <a:cxnSpLocks/>
            <a:endCxn id="10" idx="0"/>
          </p:cNvCxnSpPr>
          <p:nvPr/>
        </p:nvCxnSpPr>
        <p:spPr>
          <a:xfrm rot="10800000" flipV="1">
            <a:off x="5513369" y="2963642"/>
            <a:ext cx="1726598" cy="24141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Tiesioji jungtis 34">
            <a:extLst>
              <a:ext uri="{FF2B5EF4-FFF2-40B4-BE49-F238E27FC236}">
                <a16:creationId xmlns:a16="http://schemas.microsoft.com/office/drawing/2014/main" id="{3DB4D5A9-3A1A-03CE-DDD9-7C268A2AC89A}"/>
              </a:ext>
            </a:extLst>
          </p:cNvPr>
          <p:cNvCxnSpPr/>
          <p:nvPr/>
        </p:nvCxnSpPr>
        <p:spPr>
          <a:xfrm>
            <a:off x="2773667" y="2816952"/>
            <a:ext cx="0" cy="16349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Jungtis: alkūninė 35">
            <a:extLst>
              <a:ext uri="{FF2B5EF4-FFF2-40B4-BE49-F238E27FC236}">
                <a16:creationId xmlns:a16="http://schemas.microsoft.com/office/drawing/2014/main" id="{AA9125E3-69DD-55DE-3C39-109AE52FE03C}"/>
              </a:ext>
            </a:extLst>
          </p:cNvPr>
          <p:cNvCxnSpPr>
            <a:cxnSpLocks/>
            <a:endCxn id="11" idx="0"/>
          </p:cNvCxnSpPr>
          <p:nvPr/>
        </p:nvCxnSpPr>
        <p:spPr>
          <a:xfrm rot="10800000" flipV="1">
            <a:off x="1521495" y="2980445"/>
            <a:ext cx="1252172" cy="1944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Jungtis: alkūninė 36">
            <a:extLst>
              <a:ext uri="{FF2B5EF4-FFF2-40B4-BE49-F238E27FC236}">
                <a16:creationId xmlns:a16="http://schemas.microsoft.com/office/drawing/2014/main" id="{565B57FA-07AB-BCB1-4BB6-CF32C378F95F}"/>
              </a:ext>
            </a:extLst>
          </p:cNvPr>
          <p:cNvCxnSpPr>
            <a:cxnSpLocks/>
          </p:cNvCxnSpPr>
          <p:nvPr/>
        </p:nvCxnSpPr>
        <p:spPr>
          <a:xfrm>
            <a:off x="2767389" y="2980444"/>
            <a:ext cx="2500290" cy="205379"/>
          </a:xfrm>
          <a:prstGeom prst="bentConnector3">
            <a:avLst>
              <a:gd name="adj1" fmla="val 10018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Jungtis: alkūninė 38">
            <a:extLst>
              <a:ext uri="{FF2B5EF4-FFF2-40B4-BE49-F238E27FC236}">
                <a16:creationId xmlns:a16="http://schemas.microsoft.com/office/drawing/2014/main" id="{0FC3DAE4-4BEC-9F0B-6164-CDBFBFEF11D8}"/>
              </a:ext>
            </a:extLst>
          </p:cNvPr>
          <p:cNvCxnSpPr>
            <a:endCxn id="3" idx="0"/>
          </p:cNvCxnSpPr>
          <p:nvPr/>
        </p:nvCxnSpPr>
        <p:spPr>
          <a:xfrm>
            <a:off x="1222159" y="598506"/>
            <a:ext cx="550417" cy="1589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Jungtis: alkūninė 40">
            <a:extLst>
              <a:ext uri="{FF2B5EF4-FFF2-40B4-BE49-F238E27FC236}">
                <a16:creationId xmlns:a16="http://schemas.microsoft.com/office/drawing/2014/main" id="{BA826DB0-90AB-4E25-BE3D-F6E579949202}"/>
              </a:ext>
            </a:extLst>
          </p:cNvPr>
          <p:cNvCxnSpPr>
            <a:endCxn id="14" idx="0"/>
          </p:cNvCxnSpPr>
          <p:nvPr/>
        </p:nvCxnSpPr>
        <p:spPr>
          <a:xfrm rot="10800000" flipV="1">
            <a:off x="328049" y="598505"/>
            <a:ext cx="894110" cy="1654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Jungtis: alkūninė 72">
            <a:extLst>
              <a:ext uri="{FF2B5EF4-FFF2-40B4-BE49-F238E27FC236}">
                <a16:creationId xmlns:a16="http://schemas.microsoft.com/office/drawing/2014/main" id="{92A8ED15-BF8E-6BAD-A750-84239ADA6CEE}"/>
              </a:ext>
            </a:extLst>
          </p:cNvPr>
          <p:cNvCxnSpPr>
            <a:cxnSpLocks/>
          </p:cNvCxnSpPr>
          <p:nvPr/>
        </p:nvCxnSpPr>
        <p:spPr>
          <a:xfrm>
            <a:off x="7812394" y="1654393"/>
            <a:ext cx="1774169" cy="2496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Tiesioji jungtis 75">
            <a:extLst>
              <a:ext uri="{FF2B5EF4-FFF2-40B4-BE49-F238E27FC236}">
                <a16:creationId xmlns:a16="http://schemas.microsoft.com/office/drawing/2014/main" id="{B7249A51-3EE5-7B9C-6A88-4536B6CCDE26}"/>
              </a:ext>
            </a:extLst>
          </p:cNvPr>
          <p:cNvCxnSpPr>
            <a:cxnSpLocks/>
          </p:cNvCxnSpPr>
          <p:nvPr/>
        </p:nvCxnSpPr>
        <p:spPr>
          <a:xfrm>
            <a:off x="7239968" y="2800792"/>
            <a:ext cx="0" cy="17716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0" name="Rectangle 14">
            <a:extLst>
              <a:ext uri="{FF2B5EF4-FFF2-40B4-BE49-F238E27FC236}">
                <a16:creationId xmlns:a16="http://schemas.microsoft.com/office/drawing/2014/main" id="{5E4DB6AA-60CA-D6BB-CC0E-60DE3C99DF0D}"/>
              </a:ext>
            </a:extLst>
          </p:cNvPr>
          <p:cNvSpPr/>
          <p:nvPr/>
        </p:nvSpPr>
        <p:spPr>
          <a:xfrm>
            <a:off x="151371" y="3826552"/>
            <a:ext cx="11709648" cy="327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b="1" dirty="0">
                <a:solidFill>
                  <a:schemeClr val="tx1"/>
                </a:solidFill>
              </a:rPr>
              <a:t>7. Ar po pastarojo Jums išrašyto vaisto paskyrimo savarankiškai nustojote / pradėjote vartoti kitus vaistus (nereceptinius, receptinius), maisto papildus? </a:t>
            </a:r>
            <a:endParaRPr lang="lt-LT" sz="1000" b="1" dirty="0">
              <a:solidFill>
                <a:srgbClr val="FF0000"/>
              </a:solidFill>
            </a:endParaRPr>
          </a:p>
        </p:txBody>
      </p:sp>
      <p:sp>
        <p:nvSpPr>
          <p:cNvPr id="91" name="Rectangle 10">
            <a:extLst>
              <a:ext uri="{FF2B5EF4-FFF2-40B4-BE49-F238E27FC236}">
                <a16:creationId xmlns:a16="http://schemas.microsoft.com/office/drawing/2014/main" id="{7FDB0DED-F709-5761-E647-C0FDD3BE9797}"/>
              </a:ext>
            </a:extLst>
          </p:cNvPr>
          <p:cNvSpPr/>
          <p:nvPr/>
        </p:nvSpPr>
        <p:spPr>
          <a:xfrm>
            <a:off x="3636208" y="4497512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92" name="Rectangle 18">
            <a:extLst>
              <a:ext uri="{FF2B5EF4-FFF2-40B4-BE49-F238E27FC236}">
                <a16:creationId xmlns:a16="http://schemas.microsoft.com/office/drawing/2014/main" id="{725393E0-D603-CF3E-145A-EDDAB32B1FBB}"/>
              </a:ext>
            </a:extLst>
          </p:cNvPr>
          <p:cNvSpPr/>
          <p:nvPr/>
        </p:nvSpPr>
        <p:spPr>
          <a:xfrm>
            <a:off x="202844" y="4494643"/>
            <a:ext cx="590830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93" name="Rectangle 14">
            <a:extLst>
              <a:ext uri="{FF2B5EF4-FFF2-40B4-BE49-F238E27FC236}">
                <a16:creationId xmlns:a16="http://schemas.microsoft.com/office/drawing/2014/main" id="{C2607DEB-1516-86D4-4AF1-EA52FC27FD0D}"/>
              </a:ext>
            </a:extLst>
          </p:cNvPr>
          <p:cNvSpPr/>
          <p:nvPr/>
        </p:nvSpPr>
        <p:spPr>
          <a:xfrm>
            <a:off x="1420242" y="5044601"/>
            <a:ext cx="8647886" cy="4427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000" dirty="0">
                <a:solidFill>
                  <a:schemeClr val="tx1"/>
                </a:solidFill>
              </a:rPr>
              <a:t>Identifikuojama</a:t>
            </a:r>
            <a:r>
              <a:rPr lang="lt-LT" sz="1000" dirty="0">
                <a:solidFill>
                  <a:schemeClr val="tx1"/>
                </a:solidFill>
              </a:rPr>
              <a:t>,</a:t>
            </a:r>
            <a:r>
              <a:rPr lang="fi-FI" sz="1000" dirty="0">
                <a:solidFill>
                  <a:schemeClr val="tx1"/>
                </a:solidFill>
              </a:rPr>
              <a:t> ar savarankiškai pradėjo vartoti</a:t>
            </a:r>
            <a:r>
              <a:rPr lang="lt-LT" sz="1000" dirty="0">
                <a:solidFill>
                  <a:schemeClr val="tx1"/>
                </a:solidFill>
              </a:rPr>
              <a:t> preparatus, visų vartojamų vaistų peržiūra dėl vaistų sąveikų, edukacija dėl racionalaus vartojimo.</a:t>
            </a:r>
          </a:p>
          <a:p>
            <a:pPr algn="ctr"/>
            <a:r>
              <a:rPr lang="lt-LT" sz="1000" dirty="0">
                <a:solidFill>
                  <a:schemeClr val="tx1"/>
                </a:solidFill>
              </a:rPr>
              <a:t>Identifikuojama, ar savarankiškai </a:t>
            </a:r>
            <a:r>
              <a:rPr lang="fi-FI" sz="1000" dirty="0">
                <a:solidFill>
                  <a:schemeClr val="tx1"/>
                </a:solidFill>
              </a:rPr>
              <a:t>nutrauk</a:t>
            </a:r>
            <a:r>
              <a:rPr lang="lt-LT" sz="1000" dirty="0">
                <a:solidFill>
                  <a:schemeClr val="tx1"/>
                </a:solidFill>
              </a:rPr>
              <a:t>ė</a:t>
            </a:r>
            <a:r>
              <a:rPr lang="fi-FI" sz="1000" dirty="0">
                <a:solidFill>
                  <a:schemeClr val="tx1"/>
                </a:solidFill>
              </a:rPr>
              <a:t> </a:t>
            </a:r>
            <a:r>
              <a:rPr lang="lt-LT" sz="1000" dirty="0">
                <a:solidFill>
                  <a:schemeClr val="tx1"/>
                </a:solidFill>
              </a:rPr>
              <a:t>vartoti preparatus, vykdoma edukacija dėl racionalaus vartojimo.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94" name="Tiesioji rodyklės jungtis 93">
            <a:extLst>
              <a:ext uri="{FF2B5EF4-FFF2-40B4-BE49-F238E27FC236}">
                <a16:creationId xmlns:a16="http://schemas.microsoft.com/office/drawing/2014/main" id="{60A2869C-B1AB-8C94-9C5F-D5FFB06515B6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3897465" y="4775098"/>
            <a:ext cx="0" cy="26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Tiesioji rodyklės jungtis 96">
            <a:extLst>
              <a:ext uri="{FF2B5EF4-FFF2-40B4-BE49-F238E27FC236}">
                <a16:creationId xmlns:a16="http://schemas.microsoft.com/office/drawing/2014/main" id="{7BAC7EBE-EFEB-4504-D63F-08DE4E85D917}"/>
              </a:ext>
            </a:extLst>
          </p:cNvPr>
          <p:cNvCxnSpPr>
            <a:cxnSpLocks/>
            <a:stCxn id="92" idx="2"/>
          </p:cNvCxnSpPr>
          <p:nvPr/>
        </p:nvCxnSpPr>
        <p:spPr>
          <a:xfrm flipH="1">
            <a:off x="489051" y="4772229"/>
            <a:ext cx="9208" cy="2085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Rectangle 10">
            <a:extLst>
              <a:ext uri="{FF2B5EF4-FFF2-40B4-BE49-F238E27FC236}">
                <a16:creationId xmlns:a16="http://schemas.microsoft.com/office/drawing/2014/main" id="{AD547098-4100-0F3D-981B-CBB860A830D4}"/>
              </a:ext>
            </a:extLst>
          </p:cNvPr>
          <p:cNvSpPr/>
          <p:nvPr/>
        </p:nvSpPr>
        <p:spPr>
          <a:xfrm>
            <a:off x="5236542" y="4453561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99" name="Rectangle 18">
            <a:extLst>
              <a:ext uri="{FF2B5EF4-FFF2-40B4-BE49-F238E27FC236}">
                <a16:creationId xmlns:a16="http://schemas.microsoft.com/office/drawing/2014/main" id="{5C4B7492-76C2-0734-0930-B46D2BF15944}"/>
              </a:ext>
            </a:extLst>
          </p:cNvPr>
          <p:cNvSpPr/>
          <p:nvPr/>
        </p:nvSpPr>
        <p:spPr>
          <a:xfrm>
            <a:off x="10729199" y="4450253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100" name="Tiesioji rodyklės jungtis 99">
            <a:extLst>
              <a:ext uri="{FF2B5EF4-FFF2-40B4-BE49-F238E27FC236}">
                <a16:creationId xmlns:a16="http://schemas.microsoft.com/office/drawing/2014/main" id="{85901F72-884E-F91C-C704-7BF793E1571E}"/>
              </a:ext>
            </a:extLst>
          </p:cNvPr>
          <p:cNvCxnSpPr>
            <a:stCxn id="98" idx="2"/>
          </p:cNvCxnSpPr>
          <p:nvPr/>
        </p:nvCxnSpPr>
        <p:spPr>
          <a:xfrm>
            <a:off x="5497799" y="4731147"/>
            <a:ext cx="0" cy="280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1" name="Tiesioji rodyklės jungtis 100">
            <a:extLst>
              <a:ext uri="{FF2B5EF4-FFF2-40B4-BE49-F238E27FC236}">
                <a16:creationId xmlns:a16="http://schemas.microsoft.com/office/drawing/2014/main" id="{C0C3DA34-5241-6269-24DA-0878E4552299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990456" y="4727839"/>
            <a:ext cx="0" cy="2130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3" name="Tiesioji jungtis 102">
            <a:extLst>
              <a:ext uri="{FF2B5EF4-FFF2-40B4-BE49-F238E27FC236}">
                <a16:creationId xmlns:a16="http://schemas.microsoft.com/office/drawing/2014/main" id="{FE0E8CD6-1414-CAEE-C38F-59EEF7C88736}"/>
              </a:ext>
            </a:extLst>
          </p:cNvPr>
          <p:cNvCxnSpPr/>
          <p:nvPr/>
        </p:nvCxnSpPr>
        <p:spPr>
          <a:xfrm>
            <a:off x="1879790" y="4153601"/>
            <a:ext cx="0" cy="15979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Jungtis: alkūninė 103">
            <a:extLst>
              <a:ext uri="{FF2B5EF4-FFF2-40B4-BE49-F238E27FC236}">
                <a16:creationId xmlns:a16="http://schemas.microsoft.com/office/drawing/2014/main" id="{E0207E5E-A0A7-DE78-FDA7-108DA18CF6FD}"/>
              </a:ext>
            </a:extLst>
          </p:cNvPr>
          <p:cNvCxnSpPr>
            <a:cxnSpLocks/>
            <a:endCxn id="92" idx="0"/>
          </p:cNvCxnSpPr>
          <p:nvPr/>
        </p:nvCxnSpPr>
        <p:spPr>
          <a:xfrm rot="10800000" flipV="1">
            <a:off x="498259" y="4301055"/>
            <a:ext cx="1376728" cy="1935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Jungtis: alkūninė 104">
            <a:extLst>
              <a:ext uri="{FF2B5EF4-FFF2-40B4-BE49-F238E27FC236}">
                <a16:creationId xmlns:a16="http://schemas.microsoft.com/office/drawing/2014/main" id="{4DEC408E-C482-434D-3EE1-CC94AC3236C8}"/>
              </a:ext>
            </a:extLst>
          </p:cNvPr>
          <p:cNvCxnSpPr>
            <a:cxnSpLocks/>
          </p:cNvCxnSpPr>
          <p:nvPr/>
        </p:nvCxnSpPr>
        <p:spPr>
          <a:xfrm>
            <a:off x="1883943" y="4305535"/>
            <a:ext cx="2020975" cy="1447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Tiesioji jungtis 105">
            <a:extLst>
              <a:ext uri="{FF2B5EF4-FFF2-40B4-BE49-F238E27FC236}">
                <a16:creationId xmlns:a16="http://schemas.microsoft.com/office/drawing/2014/main" id="{85D915E2-2337-F040-7AAC-E1688DEE8DC6}"/>
              </a:ext>
            </a:extLst>
          </p:cNvPr>
          <p:cNvCxnSpPr/>
          <p:nvPr/>
        </p:nvCxnSpPr>
        <p:spPr>
          <a:xfrm>
            <a:off x="7341369" y="4166761"/>
            <a:ext cx="0" cy="159799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7" name="Jungtis: alkūninė 106">
            <a:extLst>
              <a:ext uri="{FF2B5EF4-FFF2-40B4-BE49-F238E27FC236}">
                <a16:creationId xmlns:a16="http://schemas.microsoft.com/office/drawing/2014/main" id="{FB71747F-815A-54C9-A463-DB01F6699E78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08366" y="4298051"/>
            <a:ext cx="1843570" cy="1460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Jungtis: alkūninė 107">
            <a:extLst>
              <a:ext uri="{FF2B5EF4-FFF2-40B4-BE49-F238E27FC236}">
                <a16:creationId xmlns:a16="http://schemas.microsoft.com/office/drawing/2014/main" id="{81798632-F560-7D53-BA0A-9DF5A5244A4C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7351936" y="4307559"/>
            <a:ext cx="3638520" cy="1426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9" name="Rectangle 14">
            <a:extLst>
              <a:ext uri="{FF2B5EF4-FFF2-40B4-BE49-F238E27FC236}">
                <a16:creationId xmlns:a16="http://schemas.microsoft.com/office/drawing/2014/main" id="{8CC48C4B-24E6-BC8B-C1A0-FE8CE878B45E}"/>
              </a:ext>
            </a:extLst>
          </p:cNvPr>
          <p:cNvSpPr/>
          <p:nvPr/>
        </p:nvSpPr>
        <p:spPr>
          <a:xfrm>
            <a:off x="5071368" y="5866901"/>
            <a:ext cx="5231399" cy="497042"/>
          </a:xfrm>
          <a:prstGeom prst="rect">
            <a:avLst/>
          </a:prstGeom>
          <a:solidFill>
            <a:schemeClr val="accent4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Nustatoma, kad savarankiškas vaistų nevartojimas gali turėti neigiamos įtakos ligos, dėl kurios išrašytas tęstinis receptas, kontrolei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112" name="Tiesioji rodyklės jungtis 111">
            <a:extLst>
              <a:ext uri="{FF2B5EF4-FFF2-40B4-BE49-F238E27FC236}">
                <a16:creationId xmlns:a16="http://schemas.microsoft.com/office/drawing/2014/main" id="{0CB2D49D-7B4B-2B0E-8F58-14B82D1F0061}"/>
              </a:ext>
            </a:extLst>
          </p:cNvPr>
          <p:cNvCxnSpPr>
            <a:stCxn id="14" idx="2"/>
          </p:cNvCxnSpPr>
          <p:nvPr/>
        </p:nvCxnSpPr>
        <p:spPr>
          <a:xfrm>
            <a:off x="328049" y="1041529"/>
            <a:ext cx="0" cy="2785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Tiesioji rodyklės jungtis 113">
            <a:extLst>
              <a:ext uri="{FF2B5EF4-FFF2-40B4-BE49-F238E27FC236}">
                <a16:creationId xmlns:a16="http://schemas.microsoft.com/office/drawing/2014/main" id="{826461BF-11E8-FA3B-8250-C4DD60DE7BD6}"/>
              </a:ext>
            </a:extLst>
          </p:cNvPr>
          <p:cNvCxnSpPr/>
          <p:nvPr/>
        </p:nvCxnSpPr>
        <p:spPr>
          <a:xfrm>
            <a:off x="865762" y="2161877"/>
            <a:ext cx="0" cy="1664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Tiesioji rodyklės jungtis 115">
            <a:extLst>
              <a:ext uri="{FF2B5EF4-FFF2-40B4-BE49-F238E27FC236}">
                <a16:creationId xmlns:a16="http://schemas.microsoft.com/office/drawing/2014/main" id="{F746CD65-216D-96D4-09A4-4EE4313ACF4E}"/>
              </a:ext>
            </a:extLst>
          </p:cNvPr>
          <p:cNvCxnSpPr>
            <a:stCxn id="11" idx="2"/>
          </p:cNvCxnSpPr>
          <p:nvPr/>
        </p:nvCxnSpPr>
        <p:spPr>
          <a:xfrm flipH="1">
            <a:off x="1511319" y="3452465"/>
            <a:ext cx="10176" cy="374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Tiesioji rodyklės jungtis 117">
            <a:extLst>
              <a:ext uri="{FF2B5EF4-FFF2-40B4-BE49-F238E27FC236}">
                <a16:creationId xmlns:a16="http://schemas.microsoft.com/office/drawing/2014/main" id="{34691765-E28F-A39C-9AAC-7FFDA36B7FC7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5513369" y="3463409"/>
            <a:ext cx="15568" cy="362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3" name="Tiesioji rodyklės jungtis 122">
            <a:extLst>
              <a:ext uri="{FF2B5EF4-FFF2-40B4-BE49-F238E27FC236}">
                <a16:creationId xmlns:a16="http://schemas.microsoft.com/office/drawing/2014/main" id="{DC3DB69A-BE6B-EEB9-B278-6A8BCA180DE8}"/>
              </a:ext>
            </a:extLst>
          </p:cNvPr>
          <p:cNvCxnSpPr>
            <a:stCxn id="19" idx="2"/>
          </p:cNvCxnSpPr>
          <p:nvPr/>
        </p:nvCxnSpPr>
        <p:spPr>
          <a:xfrm>
            <a:off x="8920115" y="3463409"/>
            <a:ext cx="0" cy="362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2" name="Tiesioji rodyklės jungtis 151">
            <a:extLst>
              <a:ext uri="{FF2B5EF4-FFF2-40B4-BE49-F238E27FC236}">
                <a16:creationId xmlns:a16="http://schemas.microsoft.com/office/drawing/2014/main" id="{5C2C9E9C-15A0-FB0D-8E12-747FD8DE21DB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9586563" y="2161877"/>
            <a:ext cx="0" cy="1651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5" name="Tiesioji rodyklės jungtis 154">
            <a:extLst>
              <a:ext uri="{FF2B5EF4-FFF2-40B4-BE49-F238E27FC236}">
                <a16:creationId xmlns:a16="http://schemas.microsoft.com/office/drawing/2014/main" id="{D6A7B48F-7396-9B02-1BAC-3089A7932240}"/>
              </a:ext>
            </a:extLst>
          </p:cNvPr>
          <p:cNvCxnSpPr>
            <a:stCxn id="15" idx="2"/>
          </p:cNvCxnSpPr>
          <p:nvPr/>
        </p:nvCxnSpPr>
        <p:spPr>
          <a:xfrm>
            <a:off x="11127500" y="1074221"/>
            <a:ext cx="0" cy="2739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8" name="Tiesioji rodyklės jungtis 157">
            <a:extLst>
              <a:ext uri="{FF2B5EF4-FFF2-40B4-BE49-F238E27FC236}">
                <a16:creationId xmlns:a16="http://schemas.microsoft.com/office/drawing/2014/main" id="{F0C04AA1-3307-8A5D-F631-B3F494470099}"/>
              </a:ext>
            </a:extLst>
          </p:cNvPr>
          <p:cNvCxnSpPr>
            <a:cxnSpLocks/>
            <a:stCxn id="109" idx="2"/>
          </p:cNvCxnSpPr>
          <p:nvPr/>
        </p:nvCxnSpPr>
        <p:spPr>
          <a:xfrm>
            <a:off x="7687068" y="6363943"/>
            <a:ext cx="0" cy="395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Tiesioji rodyklės jungtis 45">
            <a:extLst>
              <a:ext uri="{FF2B5EF4-FFF2-40B4-BE49-F238E27FC236}">
                <a16:creationId xmlns:a16="http://schemas.microsoft.com/office/drawing/2014/main" id="{7BA0F83F-5038-A539-07F5-8C29E243E70C}"/>
              </a:ext>
            </a:extLst>
          </p:cNvPr>
          <p:cNvCxnSpPr/>
          <p:nvPr/>
        </p:nvCxnSpPr>
        <p:spPr>
          <a:xfrm>
            <a:off x="5612860" y="5487399"/>
            <a:ext cx="0" cy="37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Tiesioji rodyklės jungtis 48">
            <a:extLst>
              <a:ext uri="{FF2B5EF4-FFF2-40B4-BE49-F238E27FC236}">
                <a16:creationId xmlns:a16="http://schemas.microsoft.com/office/drawing/2014/main" id="{DC724A63-F283-D313-5982-080D829A3C81}"/>
              </a:ext>
            </a:extLst>
          </p:cNvPr>
          <p:cNvCxnSpPr/>
          <p:nvPr/>
        </p:nvCxnSpPr>
        <p:spPr>
          <a:xfrm>
            <a:off x="3897465" y="5487399"/>
            <a:ext cx="0" cy="1370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34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B2797E2-7287-073A-CABE-CD13F0A51A30}"/>
              </a:ext>
            </a:extLst>
          </p:cNvPr>
          <p:cNvSpPr/>
          <p:nvPr/>
        </p:nvSpPr>
        <p:spPr>
          <a:xfrm>
            <a:off x="136090" y="220596"/>
            <a:ext cx="11709648" cy="3270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b="1" dirty="0">
                <a:solidFill>
                  <a:schemeClr val="tx1"/>
                </a:solidFill>
              </a:rPr>
              <a:t>8. Ar vartojant paskirtą (-</a:t>
            </a:r>
            <a:r>
              <a:rPr lang="lt-LT" sz="1000" b="1" dirty="0" err="1">
                <a:solidFill>
                  <a:schemeClr val="tx1"/>
                </a:solidFill>
              </a:rPr>
              <a:t>us</a:t>
            </a:r>
            <a:r>
              <a:rPr lang="lt-LT" sz="1000" b="1" dirty="0">
                <a:solidFill>
                  <a:schemeClr val="tx1"/>
                </a:solidFill>
              </a:rPr>
              <a:t>) tęstinį (-</a:t>
            </a:r>
            <a:r>
              <a:rPr lang="lt-LT" sz="1000" b="1" dirty="0" err="1">
                <a:solidFill>
                  <a:schemeClr val="tx1"/>
                </a:solidFill>
              </a:rPr>
              <a:t>ius</a:t>
            </a:r>
            <a:r>
              <a:rPr lang="lt-LT" sz="1000" b="1" dirty="0">
                <a:solidFill>
                  <a:schemeClr val="tx1"/>
                </a:solidFill>
              </a:rPr>
              <a:t>) vaistą (-</a:t>
            </a:r>
            <a:r>
              <a:rPr lang="lt-LT" sz="1000" b="1" dirty="0" err="1">
                <a:solidFill>
                  <a:schemeClr val="tx1"/>
                </a:solidFill>
              </a:rPr>
              <a:t>us</a:t>
            </a:r>
            <a:r>
              <a:rPr lang="lt-LT" sz="1000" b="1" dirty="0">
                <a:solidFill>
                  <a:schemeClr val="tx1"/>
                </a:solidFill>
              </a:rPr>
              <a:t>) patiriate kokių nors sunkumų 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5CC08364-E9D5-1AE7-C1ED-F577EC197206}"/>
              </a:ext>
            </a:extLst>
          </p:cNvPr>
          <p:cNvSpPr/>
          <p:nvPr/>
        </p:nvSpPr>
        <p:spPr>
          <a:xfrm>
            <a:off x="4135289" y="850030"/>
            <a:ext cx="522514" cy="25012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3AD04FFC-87ED-921B-AD20-593AACA1C11F}"/>
              </a:ext>
            </a:extLst>
          </p:cNvPr>
          <p:cNvSpPr/>
          <p:nvPr/>
        </p:nvSpPr>
        <p:spPr>
          <a:xfrm>
            <a:off x="110490" y="825233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3A6BC419-E186-E459-56B8-1D2819E76E08}"/>
              </a:ext>
            </a:extLst>
          </p:cNvPr>
          <p:cNvSpPr/>
          <p:nvPr/>
        </p:nvSpPr>
        <p:spPr>
          <a:xfrm>
            <a:off x="6649810" y="1790366"/>
            <a:ext cx="4231537" cy="833330"/>
          </a:xfrm>
          <a:prstGeom prst="rect">
            <a:avLst/>
          </a:prstGeom>
          <a:solidFill>
            <a:schemeClr val="accent4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Vaistininkas identifikuoja problemas, kurių negali išspręsti vaistinėje (pvz.: nevartoja  tęstinių vaistų, reikia keisti vaisto farmacinę formą iš tablečių į skystį).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57088983-357D-95C6-DEDD-A164D058F679}"/>
              </a:ext>
            </a:extLst>
          </p:cNvPr>
          <p:cNvSpPr/>
          <p:nvPr/>
        </p:nvSpPr>
        <p:spPr>
          <a:xfrm>
            <a:off x="520233" y="1790365"/>
            <a:ext cx="5957017" cy="833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Vaistininkas identifikuoja problemas (pvz.: netinkama vartojimo technika, gydymo vaistais rekomendacijų nesilaikymas, sunku prisiminti vartojimą), kurias gali išspręsti vaistinėje (pvz.: sudaromas vaistų vartojimo grafikas)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  <a:endParaRPr lang="lt-LT" sz="1000" dirty="0">
              <a:solidFill>
                <a:schemeClr val="tx1"/>
              </a:solidFill>
            </a:endParaRPr>
          </a:p>
          <a:p>
            <a:pPr algn="ctr"/>
            <a:r>
              <a:rPr lang="lt-LT" sz="1000" dirty="0">
                <a:solidFill>
                  <a:schemeClr val="tx1"/>
                </a:solidFill>
              </a:rPr>
              <a:t>Jeigu nustatytos vartojimo problemos, pasiūlyti papildomą nuotolinę (ryšio priemonėmis) ar tiesioginę konsultaciją po 2 savaičių.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7890A69-D452-1033-A12D-0388ABFD3935}"/>
              </a:ext>
            </a:extLst>
          </p:cNvPr>
          <p:cNvSpPr/>
          <p:nvPr/>
        </p:nvSpPr>
        <p:spPr>
          <a:xfrm>
            <a:off x="136090" y="3092120"/>
            <a:ext cx="11711128" cy="327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b="1" dirty="0">
                <a:solidFill>
                  <a:schemeClr val="tx1"/>
                </a:solidFill>
              </a:rPr>
              <a:t>9. Ar vartojant vaistus atsirado nepageidaujamų reakcijų, apie kurias gydytojas nėra informuotas</a:t>
            </a:r>
            <a:r>
              <a:rPr lang="lt-LT" sz="800" b="1" dirty="0">
                <a:solidFill>
                  <a:schemeClr val="tx1"/>
                </a:solidFill>
              </a:rPr>
              <a:t>?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9" name="Tiesioji rodyklės jungtis 8">
            <a:extLst>
              <a:ext uri="{FF2B5EF4-FFF2-40B4-BE49-F238E27FC236}">
                <a16:creationId xmlns:a16="http://schemas.microsoft.com/office/drawing/2014/main" id="{C92A4883-851E-5D88-8CCA-444F285A3D5E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371747" y="1102819"/>
            <a:ext cx="0" cy="1952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18">
            <a:extLst>
              <a:ext uri="{FF2B5EF4-FFF2-40B4-BE49-F238E27FC236}">
                <a16:creationId xmlns:a16="http://schemas.microsoft.com/office/drawing/2014/main" id="{8A11A659-3C46-57E0-82D6-12B58903D5F1}"/>
              </a:ext>
            </a:extLst>
          </p:cNvPr>
          <p:cNvSpPr/>
          <p:nvPr/>
        </p:nvSpPr>
        <p:spPr>
          <a:xfrm>
            <a:off x="271663" y="3939980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E7F08-77F8-FEA0-25BC-B889CDA62DAA}"/>
              </a:ext>
            </a:extLst>
          </p:cNvPr>
          <p:cNvSpPr/>
          <p:nvPr/>
        </p:nvSpPr>
        <p:spPr>
          <a:xfrm>
            <a:off x="3798190" y="3939980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39D284E7-D96D-A9FE-85E7-FB01A1CF2F4B}"/>
              </a:ext>
            </a:extLst>
          </p:cNvPr>
          <p:cNvSpPr/>
          <p:nvPr/>
        </p:nvSpPr>
        <p:spPr>
          <a:xfrm>
            <a:off x="1730438" y="4463493"/>
            <a:ext cx="9659028" cy="3270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Identifikuojama, ar atsiradusi nepageidaujama reakcija yra galimai susijusi su tęsiamuoju vaistu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  <a:endParaRPr lang="lt-LT" sz="1000" dirty="0">
              <a:solidFill>
                <a:schemeClr val="tx1"/>
              </a:solidFill>
            </a:endParaRPr>
          </a:p>
        </p:txBody>
      </p:sp>
      <p:cxnSp>
        <p:nvCxnSpPr>
          <p:cNvPr id="13" name="Tiesioji rodyklės jungtis 12">
            <a:extLst>
              <a:ext uri="{FF2B5EF4-FFF2-40B4-BE49-F238E27FC236}">
                <a16:creationId xmlns:a16="http://schemas.microsoft.com/office/drawing/2014/main" id="{3A2D36B0-2636-6BBD-81B6-9C51C4798D2D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059446" y="4217566"/>
            <a:ext cx="1" cy="245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0">
            <a:extLst>
              <a:ext uri="{FF2B5EF4-FFF2-40B4-BE49-F238E27FC236}">
                <a16:creationId xmlns:a16="http://schemas.microsoft.com/office/drawing/2014/main" id="{DAABB80B-22D8-AA81-6A2D-B4CE57368C3D}"/>
              </a:ext>
            </a:extLst>
          </p:cNvPr>
          <p:cNvSpPr/>
          <p:nvPr/>
        </p:nvSpPr>
        <p:spPr>
          <a:xfrm>
            <a:off x="7677965" y="5177497"/>
            <a:ext cx="522513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42A3A6F9-40DD-104C-89B1-353D02BB7C7C}"/>
              </a:ext>
            </a:extLst>
          </p:cNvPr>
          <p:cNvSpPr/>
          <p:nvPr/>
        </p:nvSpPr>
        <p:spPr>
          <a:xfrm>
            <a:off x="1746028" y="5195153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6" name="Stačiakampis 15">
            <a:extLst>
              <a:ext uri="{FF2B5EF4-FFF2-40B4-BE49-F238E27FC236}">
                <a16:creationId xmlns:a16="http://schemas.microsoft.com/office/drawing/2014/main" id="{CD023853-5FF0-BC1B-EDDD-C114C7B8F678}"/>
              </a:ext>
            </a:extLst>
          </p:cNvPr>
          <p:cNvSpPr/>
          <p:nvPr/>
        </p:nvSpPr>
        <p:spPr>
          <a:xfrm>
            <a:off x="8706044" y="5963644"/>
            <a:ext cx="1822312" cy="54209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Sunkius padarinius sukėlusi nepageidaujama reakcija</a:t>
            </a:r>
            <a:r>
              <a:rPr lang="en-US" sz="1000"/>
              <a:t>.***</a:t>
            </a:r>
            <a:endParaRPr lang="lt-LT" sz="1000"/>
          </a:p>
        </p:txBody>
      </p:sp>
      <p:sp>
        <p:nvSpPr>
          <p:cNvPr id="17" name="Stačiakampis 16">
            <a:extLst>
              <a:ext uri="{FF2B5EF4-FFF2-40B4-BE49-F238E27FC236}">
                <a16:creationId xmlns:a16="http://schemas.microsoft.com/office/drawing/2014/main" id="{E836334E-E977-DA05-164B-1FAC317C587C}"/>
              </a:ext>
            </a:extLst>
          </p:cNvPr>
          <p:cNvSpPr/>
          <p:nvPr/>
        </p:nvSpPr>
        <p:spPr>
          <a:xfrm>
            <a:off x="6085390" y="5963644"/>
            <a:ext cx="1907164" cy="53955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/>
              <a:t>Kita nepageidaujama reakcija</a:t>
            </a:r>
            <a:r>
              <a:rPr lang="en-US" sz="1000"/>
              <a:t>.</a:t>
            </a:r>
            <a:endParaRPr lang="lt-LT" sz="1000"/>
          </a:p>
        </p:txBody>
      </p:sp>
      <p:cxnSp>
        <p:nvCxnSpPr>
          <p:cNvPr id="19" name="Tiesioji rodyklės jungtis 18">
            <a:extLst>
              <a:ext uri="{FF2B5EF4-FFF2-40B4-BE49-F238E27FC236}">
                <a16:creationId xmlns:a16="http://schemas.microsoft.com/office/drawing/2014/main" id="{0AB0FB8B-5781-2AA3-30E2-AA4E97FAD5E7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994610" y="5472739"/>
            <a:ext cx="12675" cy="1385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Tiesioji rodyklės jungtis 19">
            <a:extLst>
              <a:ext uri="{FF2B5EF4-FFF2-40B4-BE49-F238E27FC236}">
                <a16:creationId xmlns:a16="http://schemas.microsoft.com/office/drawing/2014/main" id="{617A89D7-EC98-CA2E-294B-02664496F513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517832" y="4217566"/>
            <a:ext cx="15088" cy="2640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Jungtis: alkūninė 20">
            <a:extLst>
              <a:ext uri="{FF2B5EF4-FFF2-40B4-BE49-F238E27FC236}">
                <a16:creationId xmlns:a16="http://schemas.microsoft.com/office/drawing/2014/main" id="{7F23AACD-6866-DAB0-5E9D-50F90321130D}"/>
              </a:ext>
            </a:extLst>
          </p:cNvPr>
          <p:cNvCxnSpPr>
            <a:cxnSpLocks/>
            <a:stCxn id="14" idx="2"/>
            <a:endCxn id="17" idx="0"/>
          </p:cNvCxnSpPr>
          <p:nvPr/>
        </p:nvCxnSpPr>
        <p:spPr>
          <a:xfrm rot="5400000">
            <a:off x="7234817" y="5259238"/>
            <a:ext cx="508561" cy="900250"/>
          </a:xfrm>
          <a:prstGeom prst="bentConnector3">
            <a:avLst>
              <a:gd name="adj1" fmla="val 4234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Rectangle 18">
            <a:extLst>
              <a:ext uri="{FF2B5EF4-FFF2-40B4-BE49-F238E27FC236}">
                <a16:creationId xmlns:a16="http://schemas.microsoft.com/office/drawing/2014/main" id="{B73B9E0C-11E4-563F-59A8-1D472E6014B8}"/>
              </a:ext>
            </a:extLst>
          </p:cNvPr>
          <p:cNvSpPr/>
          <p:nvPr/>
        </p:nvSpPr>
        <p:spPr>
          <a:xfrm>
            <a:off x="11201286" y="899759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4" name="Tiesioji rodyklės jungtis 23">
            <a:extLst>
              <a:ext uri="{FF2B5EF4-FFF2-40B4-BE49-F238E27FC236}">
                <a16:creationId xmlns:a16="http://schemas.microsoft.com/office/drawing/2014/main" id="{C5D84C25-DA6F-C092-D8C2-7AC365B45AFD}"/>
              </a:ext>
            </a:extLst>
          </p:cNvPr>
          <p:cNvCxnSpPr>
            <a:cxnSpLocks/>
          </p:cNvCxnSpPr>
          <p:nvPr/>
        </p:nvCxnSpPr>
        <p:spPr>
          <a:xfrm>
            <a:off x="11485196" y="1197519"/>
            <a:ext cx="0" cy="190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Rectangle 10">
            <a:extLst>
              <a:ext uri="{FF2B5EF4-FFF2-40B4-BE49-F238E27FC236}">
                <a16:creationId xmlns:a16="http://schemas.microsoft.com/office/drawing/2014/main" id="{E53482A0-CB5B-CC5C-FD94-A4DE6BC701C1}"/>
              </a:ext>
            </a:extLst>
          </p:cNvPr>
          <p:cNvSpPr/>
          <p:nvPr/>
        </p:nvSpPr>
        <p:spPr>
          <a:xfrm>
            <a:off x="6108365" y="3922512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27" name="Jungtis: alkūninė 26">
            <a:extLst>
              <a:ext uri="{FF2B5EF4-FFF2-40B4-BE49-F238E27FC236}">
                <a16:creationId xmlns:a16="http://schemas.microsoft.com/office/drawing/2014/main" id="{E313C3F5-9308-763A-A6E5-E2500567ED3A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7939222" y="5667363"/>
            <a:ext cx="1677978" cy="29628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8">
            <a:extLst>
              <a:ext uri="{FF2B5EF4-FFF2-40B4-BE49-F238E27FC236}">
                <a16:creationId xmlns:a16="http://schemas.microsoft.com/office/drawing/2014/main" id="{942585C6-9C30-B6A8-1B16-4928D992107E}"/>
              </a:ext>
            </a:extLst>
          </p:cNvPr>
          <p:cNvSpPr/>
          <p:nvPr/>
        </p:nvSpPr>
        <p:spPr>
          <a:xfrm>
            <a:off x="10620096" y="5130886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9" name="Tiesioji rodyklės jungtis 28">
            <a:extLst>
              <a:ext uri="{FF2B5EF4-FFF2-40B4-BE49-F238E27FC236}">
                <a16:creationId xmlns:a16="http://schemas.microsoft.com/office/drawing/2014/main" id="{733F346D-960B-A315-61D5-0A2A880C41E9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10881353" y="5408472"/>
            <a:ext cx="0" cy="1350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Rectangle 18">
            <a:extLst>
              <a:ext uri="{FF2B5EF4-FFF2-40B4-BE49-F238E27FC236}">
                <a16:creationId xmlns:a16="http://schemas.microsoft.com/office/drawing/2014/main" id="{ABF321AE-0497-E248-A709-1F58A19E391D}"/>
              </a:ext>
            </a:extLst>
          </p:cNvPr>
          <p:cNvSpPr/>
          <p:nvPr/>
        </p:nvSpPr>
        <p:spPr>
          <a:xfrm>
            <a:off x="11397823" y="3935681"/>
            <a:ext cx="522514" cy="27758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31" name="Tiesioji rodyklės jungtis 30">
            <a:extLst>
              <a:ext uri="{FF2B5EF4-FFF2-40B4-BE49-F238E27FC236}">
                <a16:creationId xmlns:a16="http://schemas.microsoft.com/office/drawing/2014/main" id="{75A11347-0FF7-190C-11F3-3B3DEB2D7764}"/>
              </a:ext>
            </a:extLst>
          </p:cNvPr>
          <p:cNvCxnSpPr>
            <a:cxnSpLocks/>
          </p:cNvCxnSpPr>
          <p:nvPr/>
        </p:nvCxnSpPr>
        <p:spPr>
          <a:xfrm>
            <a:off x="11659080" y="4200098"/>
            <a:ext cx="0" cy="2558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Rectangle 10">
            <a:extLst>
              <a:ext uri="{FF2B5EF4-FFF2-40B4-BE49-F238E27FC236}">
                <a16:creationId xmlns:a16="http://schemas.microsoft.com/office/drawing/2014/main" id="{C737A3D4-B22A-AFBB-0811-D91EA5CAB174}"/>
              </a:ext>
            </a:extLst>
          </p:cNvPr>
          <p:cNvSpPr/>
          <p:nvPr/>
        </p:nvSpPr>
        <p:spPr>
          <a:xfrm>
            <a:off x="6969151" y="811041"/>
            <a:ext cx="522503" cy="267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34" name="Tiesioji jungtis 33">
            <a:extLst>
              <a:ext uri="{FF2B5EF4-FFF2-40B4-BE49-F238E27FC236}">
                <a16:creationId xmlns:a16="http://schemas.microsoft.com/office/drawing/2014/main" id="{97490913-8C3E-CF30-AE7B-E8C5678F5C50}"/>
              </a:ext>
            </a:extLst>
          </p:cNvPr>
          <p:cNvCxnSpPr/>
          <p:nvPr/>
        </p:nvCxnSpPr>
        <p:spPr>
          <a:xfrm>
            <a:off x="1864511" y="547647"/>
            <a:ext cx="0" cy="16209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Tiesioji jungtis 34">
            <a:extLst>
              <a:ext uri="{FF2B5EF4-FFF2-40B4-BE49-F238E27FC236}">
                <a16:creationId xmlns:a16="http://schemas.microsoft.com/office/drawing/2014/main" id="{E691E22D-F83C-2070-DEF3-45B10551D050}"/>
              </a:ext>
            </a:extLst>
          </p:cNvPr>
          <p:cNvCxnSpPr/>
          <p:nvPr/>
        </p:nvCxnSpPr>
        <p:spPr>
          <a:xfrm>
            <a:off x="8754704" y="537280"/>
            <a:ext cx="0" cy="16209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Jungtis: alkūninė 36">
            <a:extLst>
              <a:ext uri="{FF2B5EF4-FFF2-40B4-BE49-F238E27FC236}">
                <a16:creationId xmlns:a16="http://schemas.microsoft.com/office/drawing/2014/main" id="{3630F2EB-1F42-F82A-B36E-C9881B94CA1B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8754704" y="709742"/>
            <a:ext cx="2707839" cy="1900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Tiesioji jungtis 37">
            <a:extLst>
              <a:ext uri="{FF2B5EF4-FFF2-40B4-BE49-F238E27FC236}">
                <a16:creationId xmlns:a16="http://schemas.microsoft.com/office/drawing/2014/main" id="{390FD196-838C-E948-E042-6CEB5006807C}"/>
              </a:ext>
            </a:extLst>
          </p:cNvPr>
          <p:cNvCxnSpPr>
            <a:cxnSpLocks/>
          </p:cNvCxnSpPr>
          <p:nvPr/>
        </p:nvCxnSpPr>
        <p:spPr>
          <a:xfrm>
            <a:off x="1787821" y="3429000"/>
            <a:ext cx="0" cy="30111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Jungtis: alkūninė 38">
            <a:extLst>
              <a:ext uri="{FF2B5EF4-FFF2-40B4-BE49-F238E27FC236}">
                <a16:creationId xmlns:a16="http://schemas.microsoft.com/office/drawing/2014/main" id="{68022787-92F5-9E8C-DF38-ABC542D4A75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7832" y="3739945"/>
            <a:ext cx="1269988" cy="173498"/>
          </a:xfrm>
          <a:prstGeom prst="bentConnector3">
            <a:avLst>
              <a:gd name="adj1" fmla="val 9902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Jungtis: alkūninė 39">
            <a:extLst>
              <a:ext uri="{FF2B5EF4-FFF2-40B4-BE49-F238E27FC236}">
                <a16:creationId xmlns:a16="http://schemas.microsoft.com/office/drawing/2014/main" id="{0B1FEDC0-BD10-A749-5FAD-0039AE21BC36}"/>
              </a:ext>
            </a:extLst>
          </p:cNvPr>
          <p:cNvCxnSpPr>
            <a:cxnSpLocks/>
          </p:cNvCxnSpPr>
          <p:nvPr/>
        </p:nvCxnSpPr>
        <p:spPr>
          <a:xfrm>
            <a:off x="1787821" y="3731621"/>
            <a:ext cx="2271626" cy="1828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Tiesioji jungtis 40">
            <a:extLst>
              <a:ext uri="{FF2B5EF4-FFF2-40B4-BE49-F238E27FC236}">
                <a16:creationId xmlns:a16="http://schemas.microsoft.com/office/drawing/2014/main" id="{E3E4FAD7-A685-B584-7822-6CFF997641B4}"/>
              </a:ext>
            </a:extLst>
          </p:cNvPr>
          <p:cNvCxnSpPr>
            <a:cxnSpLocks/>
          </p:cNvCxnSpPr>
          <p:nvPr/>
        </p:nvCxnSpPr>
        <p:spPr>
          <a:xfrm flipH="1">
            <a:off x="9420488" y="3397615"/>
            <a:ext cx="2" cy="33250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Jungtis: alkūninė 41">
            <a:extLst>
              <a:ext uri="{FF2B5EF4-FFF2-40B4-BE49-F238E27FC236}">
                <a16:creationId xmlns:a16="http://schemas.microsoft.com/office/drawing/2014/main" id="{E19B5652-A7C6-77C7-AF38-71EFE944D38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369624" y="3719392"/>
            <a:ext cx="3050864" cy="173863"/>
          </a:xfrm>
          <a:prstGeom prst="bentConnector3">
            <a:avLst>
              <a:gd name="adj1" fmla="val 10005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Jungtis: alkūninė 42">
            <a:extLst>
              <a:ext uri="{FF2B5EF4-FFF2-40B4-BE49-F238E27FC236}">
                <a16:creationId xmlns:a16="http://schemas.microsoft.com/office/drawing/2014/main" id="{FFC534BE-A99C-7817-2418-11BA313E170D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9420488" y="3716931"/>
            <a:ext cx="2238592" cy="2187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Tiesioji jungtis 43">
            <a:extLst>
              <a:ext uri="{FF2B5EF4-FFF2-40B4-BE49-F238E27FC236}">
                <a16:creationId xmlns:a16="http://schemas.microsoft.com/office/drawing/2014/main" id="{6A2F56A8-B613-FE92-79CC-09B8A248FB00}"/>
              </a:ext>
            </a:extLst>
          </p:cNvPr>
          <p:cNvCxnSpPr/>
          <p:nvPr/>
        </p:nvCxnSpPr>
        <p:spPr>
          <a:xfrm>
            <a:off x="3742977" y="4790544"/>
            <a:ext cx="0" cy="21936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Jungtis: alkūninė 44">
            <a:extLst>
              <a:ext uri="{FF2B5EF4-FFF2-40B4-BE49-F238E27FC236}">
                <a16:creationId xmlns:a16="http://schemas.microsoft.com/office/drawing/2014/main" id="{39734456-1769-DBA6-C7EC-50755CD793BD}"/>
              </a:ext>
            </a:extLst>
          </p:cNvPr>
          <p:cNvCxnSpPr>
            <a:cxnSpLocks/>
            <a:endCxn id="15" idx="0"/>
          </p:cNvCxnSpPr>
          <p:nvPr/>
        </p:nvCxnSpPr>
        <p:spPr>
          <a:xfrm rot="10800000" flipV="1">
            <a:off x="2007285" y="5008391"/>
            <a:ext cx="1735692" cy="1867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Tiesioji rodyklės jungtis 46">
            <a:extLst>
              <a:ext uri="{FF2B5EF4-FFF2-40B4-BE49-F238E27FC236}">
                <a16:creationId xmlns:a16="http://schemas.microsoft.com/office/drawing/2014/main" id="{9037CDB8-DFC3-DB85-F915-1C3479448EEE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6369622" y="4200098"/>
            <a:ext cx="0" cy="263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Tiesioji jungtis 47">
            <a:extLst>
              <a:ext uri="{FF2B5EF4-FFF2-40B4-BE49-F238E27FC236}">
                <a16:creationId xmlns:a16="http://schemas.microsoft.com/office/drawing/2014/main" id="{061C2912-BC12-1883-A991-F251A670D2D1}"/>
              </a:ext>
            </a:extLst>
          </p:cNvPr>
          <p:cNvCxnSpPr>
            <a:cxnSpLocks/>
          </p:cNvCxnSpPr>
          <p:nvPr/>
        </p:nvCxnSpPr>
        <p:spPr>
          <a:xfrm>
            <a:off x="9235447" y="4790544"/>
            <a:ext cx="0" cy="21936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Tiesioji jungtis 49">
            <a:extLst>
              <a:ext uri="{FF2B5EF4-FFF2-40B4-BE49-F238E27FC236}">
                <a16:creationId xmlns:a16="http://schemas.microsoft.com/office/drawing/2014/main" id="{A423895E-3B57-2A8B-4B52-A077C2DB52B9}"/>
              </a:ext>
            </a:extLst>
          </p:cNvPr>
          <p:cNvCxnSpPr/>
          <p:nvPr/>
        </p:nvCxnSpPr>
        <p:spPr>
          <a:xfrm>
            <a:off x="7230403" y="1102819"/>
            <a:ext cx="0" cy="9908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Jungtis: alkūninė 50">
            <a:extLst>
              <a:ext uri="{FF2B5EF4-FFF2-40B4-BE49-F238E27FC236}">
                <a16:creationId xmlns:a16="http://schemas.microsoft.com/office/drawing/2014/main" id="{027CC7FB-E425-D40E-86EB-6B47EB4AFAB9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7215835" y="1190637"/>
            <a:ext cx="1549744" cy="5997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Jungtis: alkūninė 51">
            <a:extLst>
              <a:ext uri="{FF2B5EF4-FFF2-40B4-BE49-F238E27FC236}">
                <a16:creationId xmlns:a16="http://schemas.microsoft.com/office/drawing/2014/main" id="{D9EC732A-D2E8-7C2C-F9FB-AF6261F661A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976548" y="1190633"/>
            <a:ext cx="1295711" cy="557305"/>
          </a:xfrm>
          <a:prstGeom prst="bentConnector3">
            <a:avLst>
              <a:gd name="adj1" fmla="val 10030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Jungtis: alkūninė 52">
            <a:extLst>
              <a:ext uri="{FF2B5EF4-FFF2-40B4-BE49-F238E27FC236}">
                <a16:creationId xmlns:a16="http://schemas.microsoft.com/office/drawing/2014/main" id="{43F9EDB1-A346-AEC4-61C5-4729D80028E3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1864511" y="699374"/>
            <a:ext cx="2532035" cy="1506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Jungtis: alkūninė 53">
            <a:extLst>
              <a:ext uri="{FF2B5EF4-FFF2-40B4-BE49-F238E27FC236}">
                <a16:creationId xmlns:a16="http://schemas.microsoft.com/office/drawing/2014/main" id="{65917C07-6863-7C13-4491-199B9E12C1DE}"/>
              </a:ext>
            </a:extLst>
          </p:cNvPr>
          <p:cNvCxnSpPr>
            <a:endCxn id="4" idx="0"/>
          </p:cNvCxnSpPr>
          <p:nvPr/>
        </p:nvCxnSpPr>
        <p:spPr>
          <a:xfrm rot="10800000" flipV="1">
            <a:off x="371747" y="703211"/>
            <a:ext cx="1492764" cy="1220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Tiesioji jungtis 54">
            <a:extLst>
              <a:ext uri="{FF2B5EF4-FFF2-40B4-BE49-F238E27FC236}">
                <a16:creationId xmlns:a16="http://schemas.microsoft.com/office/drawing/2014/main" id="{04008553-3AE6-85E6-2095-E595CBF33A39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396546" y="1100154"/>
            <a:ext cx="0" cy="3216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Jungtis: alkūninė 56">
            <a:extLst>
              <a:ext uri="{FF2B5EF4-FFF2-40B4-BE49-F238E27FC236}">
                <a16:creationId xmlns:a16="http://schemas.microsoft.com/office/drawing/2014/main" id="{449BAFDB-F60D-7CAF-3CE4-2F0BCE61B266}"/>
              </a:ext>
            </a:extLst>
          </p:cNvPr>
          <p:cNvCxnSpPr>
            <a:cxnSpLocks/>
            <a:endCxn id="6" idx="0"/>
          </p:cNvCxnSpPr>
          <p:nvPr/>
        </p:nvCxnSpPr>
        <p:spPr>
          <a:xfrm rot="10800000" flipV="1">
            <a:off x="3498742" y="1414963"/>
            <a:ext cx="897806" cy="3754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Jungtis: alkūninė 114">
            <a:extLst>
              <a:ext uri="{FF2B5EF4-FFF2-40B4-BE49-F238E27FC236}">
                <a16:creationId xmlns:a16="http://schemas.microsoft.com/office/drawing/2014/main" id="{851F133F-1878-572C-7AEE-031C8F092A3F}"/>
              </a:ext>
            </a:extLst>
          </p:cNvPr>
          <p:cNvCxnSpPr>
            <a:cxnSpLocks/>
          </p:cNvCxnSpPr>
          <p:nvPr/>
        </p:nvCxnSpPr>
        <p:spPr>
          <a:xfrm>
            <a:off x="4424676" y="1409257"/>
            <a:ext cx="3131872" cy="381163"/>
          </a:xfrm>
          <a:prstGeom prst="bentConnector3">
            <a:avLst>
              <a:gd name="adj1" fmla="val 10000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7" name="Tiesioji rodyklės jungtis 126">
            <a:extLst>
              <a:ext uri="{FF2B5EF4-FFF2-40B4-BE49-F238E27FC236}">
                <a16:creationId xmlns:a16="http://schemas.microsoft.com/office/drawing/2014/main" id="{F6C6027C-53FE-FB7B-1541-8D10F2C7B4E6}"/>
              </a:ext>
            </a:extLst>
          </p:cNvPr>
          <p:cNvCxnSpPr>
            <a:stCxn id="6" idx="2"/>
          </p:cNvCxnSpPr>
          <p:nvPr/>
        </p:nvCxnSpPr>
        <p:spPr>
          <a:xfrm>
            <a:off x="3498742" y="2623696"/>
            <a:ext cx="0" cy="431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Tiesioji rodyklės jungtis 128">
            <a:extLst>
              <a:ext uri="{FF2B5EF4-FFF2-40B4-BE49-F238E27FC236}">
                <a16:creationId xmlns:a16="http://schemas.microsoft.com/office/drawing/2014/main" id="{38CFA5FD-AA83-F413-FB09-E2DA4ABEA582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8765579" y="2623696"/>
            <a:ext cx="0" cy="431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2" name="Jungtis: alkūninė 141">
            <a:extLst>
              <a:ext uri="{FF2B5EF4-FFF2-40B4-BE49-F238E27FC236}">
                <a16:creationId xmlns:a16="http://schemas.microsoft.com/office/drawing/2014/main" id="{61C73A28-EEBD-18C3-6127-B8535FB4E5CA}"/>
              </a:ext>
            </a:extLst>
          </p:cNvPr>
          <p:cNvCxnSpPr>
            <a:cxnSpLocks/>
          </p:cNvCxnSpPr>
          <p:nvPr/>
        </p:nvCxnSpPr>
        <p:spPr>
          <a:xfrm>
            <a:off x="3742977" y="4991653"/>
            <a:ext cx="3934988" cy="185844"/>
          </a:xfrm>
          <a:prstGeom prst="bentConnector3">
            <a:avLst>
              <a:gd name="adj1" fmla="val 9968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4" name="Jungtis: alkūninė 143">
            <a:extLst>
              <a:ext uri="{FF2B5EF4-FFF2-40B4-BE49-F238E27FC236}">
                <a16:creationId xmlns:a16="http://schemas.microsoft.com/office/drawing/2014/main" id="{CAC763A4-0BB5-53B0-680E-37BDBB8B4015}"/>
              </a:ext>
            </a:extLst>
          </p:cNvPr>
          <p:cNvCxnSpPr>
            <a:cxnSpLocks/>
            <a:endCxn id="14" idx="0"/>
          </p:cNvCxnSpPr>
          <p:nvPr/>
        </p:nvCxnSpPr>
        <p:spPr>
          <a:xfrm rot="10800000" flipV="1">
            <a:off x="7939223" y="5003009"/>
            <a:ext cx="1296225" cy="1744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6" name="Jungtis: alkūninė 155">
            <a:extLst>
              <a:ext uri="{FF2B5EF4-FFF2-40B4-BE49-F238E27FC236}">
                <a16:creationId xmlns:a16="http://schemas.microsoft.com/office/drawing/2014/main" id="{B2227664-59C7-44BD-94BC-A6FFC1940EB1}"/>
              </a:ext>
            </a:extLst>
          </p:cNvPr>
          <p:cNvCxnSpPr>
            <a:endCxn id="28" idx="0"/>
          </p:cNvCxnSpPr>
          <p:nvPr/>
        </p:nvCxnSpPr>
        <p:spPr>
          <a:xfrm>
            <a:off x="9235447" y="5003009"/>
            <a:ext cx="1645906" cy="1278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5" name="Jungtis: alkūninė 64">
            <a:extLst>
              <a:ext uri="{FF2B5EF4-FFF2-40B4-BE49-F238E27FC236}">
                <a16:creationId xmlns:a16="http://schemas.microsoft.com/office/drawing/2014/main" id="{6A854CF6-EC7E-371D-17BC-8B310FD9B2AE}"/>
              </a:ext>
            </a:extLst>
          </p:cNvPr>
          <p:cNvCxnSpPr>
            <a:cxnSpLocks/>
            <a:endCxn id="32" idx="0"/>
          </p:cNvCxnSpPr>
          <p:nvPr/>
        </p:nvCxnSpPr>
        <p:spPr>
          <a:xfrm rot="10800000" flipV="1">
            <a:off x="7230404" y="698209"/>
            <a:ext cx="1524301" cy="11283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Tiesioji rodyklės jungtis 17">
            <a:extLst>
              <a:ext uri="{FF2B5EF4-FFF2-40B4-BE49-F238E27FC236}">
                <a16:creationId xmlns:a16="http://schemas.microsoft.com/office/drawing/2014/main" id="{2C2F6BC8-B635-47D8-D934-611ACF1A6600}"/>
              </a:ext>
            </a:extLst>
          </p:cNvPr>
          <p:cNvCxnSpPr>
            <a:endCxn id="7" idx="0"/>
          </p:cNvCxnSpPr>
          <p:nvPr/>
        </p:nvCxnSpPr>
        <p:spPr>
          <a:xfrm>
            <a:off x="5976548" y="2623696"/>
            <a:ext cx="15106" cy="468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Tiesioji rodyklės jungtis 24">
            <a:extLst>
              <a:ext uri="{FF2B5EF4-FFF2-40B4-BE49-F238E27FC236}">
                <a16:creationId xmlns:a16="http://schemas.microsoft.com/office/drawing/2014/main" id="{9D8D07BF-2166-7BF8-2F68-E4C2668241C2}"/>
              </a:ext>
            </a:extLst>
          </p:cNvPr>
          <p:cNvCxnSpPr>
            <a:stCxn id="17" idx="2"/>
          </p:cNvCxnSpPr>
          <p:nvPr/>
        </p:nvCxnSpPr>
        <p:spPr>
          <a:xfrm>
            <a:off x="7038972" y="6503203"/>
            <a:ext cx="0" cy="354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63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99A4082C-DC11-D7B3-3D0E-1CA3BEB7DFB1}"/>
              </a:ext>
            </a:extLst>
          </p:cNvPr>
          <p:cNvSpPr/>
          <p:nvPr/>
        </p:nvSpPr>
        <p:spPr>
          <a:xfrm>
            <a:off x="275208" y="149493"/>
            <a:ext cx="11505460" cy="3831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b="1" dirty="0">
                <a:solidFill>
                  <a:schemeClr val="tx1"/>
                </a:solidFill>
              </a:rPr>
              <a:t>10. </a:t>
            </a:r>
            <a:r>
              <a:rPr lang="en-US" sz="1000" b="1" noProof="1">
                <a:solidFill>
                  <a:schemeClr val="tx1"/>
                </a:solidFill>
              </a:rPr>
              <a:t>Įvertinkite savo sveikatos būklę nuo paskutinio vaisto paskyrimo </a:t>
            </a:r>
            <a:r>
              <a:rPr lang="lt-LT" sz="1000" b="1" dirty="0">
                <a:solidFill>
                  <a:schemeClr val="tx1"/>
                </a:solidFill>
              </a:rPr>
              <a:t>(ligos kontrolė)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EE30AEC1-98FA-E2E6-81E2-5AFC056AB133}"/>
              </a:ext>
            </a:extLst>
          </p:cNvPr>
          <p:cNvSpPr/>
          <p:nvPr/>
        </p:nvSpPr>
        <p:spPr>
          <a:xfrm>
            <a:off x="3729259" y="906047"/>
            <a:ext cx="1073583" cy="36962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latin typeface="Calibri" panose="020F0502020204030204" pitchFamily="34" charset="0"/>
                <a:ea typeface="Times New Roman" panose="02020603050405020304" pitchFamily="18" charset="0"/>
              </a:rPr>
              <a:t>P</a:t>
            </a:r>
            <a:r>
              <a:rPr lang="lt-LT" sz="1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ablogėjo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B54B95F-1892-FE17-04A0-82A4E7BFCCED}"/>
              </a:ext>
            </a:extLst>
          </p:cNvPr>
          <p:cNvSpPr/>
          <p:nvPr/>
        </p:nvSpPr>
        <p:spPr>
          <a:xfrm>
            <a:off x="298083" y="906046"/>
            <a:ext cx="1940799" cy="415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Nepasikeitė arba Pagerėjo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A874DCB3-7A6C-64B0-51BB-D1977EC03D76}"/>
              </a:ext>
            </a:extLst>
          </p:cNvPr>
          <p:cNvSpPr/>
          <p:nvPr/>
        </p:nvSpPr>
        <p:spPr>
          <a:xfrm>
            <a:off x="1910396" y="1566840"/>
            <a:ext cx="8202789" cy="2693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Identifikuojam</a:t>
            </a:r>
            <a:r>
              <a:rPr lang="en-US" sz="1000" dirty="0">
                <a:solidFill>
                  <a:schemeClr val="tx1"/>
                </a:solidFill>
              </a:rPr>
              <a:t>a</a:t>
            </a:r>
            <a:r>
              <a:rPr lang="lt-LT" sz="1000" dirty="0">
                <a:solidFill>
                  <a:schemeClr val="tx1"/>
                </a:solidFill>
              </a:rPr>
              <a:t>, ar pablogėjimas susijęs su tęsiamaisiais vaistais (pvz.: tęsiamas vaistas AH gydymui, o pablogėjimas susijęs su AKS svyravimais)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  <a:r>
              <a:rPr lang="lt-LT" sz="1000" dirty="0">
                <a:solidFill>
                  <a:schemeClr val="tx1"/>
                </a:solidFill>
              </a:rPr>
              <a:t>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" name="Tiesioji rodyklės jungtis 5">
            <a:extLst>
              <a:ext uri="{FF2B5EF4-FFF2-40B4-BE49-F238E27FC236}">
                <a16:creationId xmlns:a16="http://schemas.microsoft.com/office/drawing/2014/main" id="{5CB0892D-B96D-8DF3-E549-D68F0A634D2C}"/>
              </a:ext>
            </a:extLst>
          </p:cNvPr>
          <p:cNvCxnSpPr>
            <a:cxnSpLocks/>
          </p:cNvCxnSpPr>
          <p:nvPr/>
        </p:nvCxnSpPr>
        <p:spPr>
          <a:xfrm>
            <a:off x="4253052" y="1275676"/>
            <a:ext cx="0" cy="3021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10">
            <a:extLst>
              <a:ext uri="{FF2B5EF4-FFF2-40B4-BE49-F238E27FC236}">
                <a16:creationId xmlns:a16="http://schemas.microsoft.com/office/drawing/2014/main" id="{25E27580-E4A4-A474-9EAA-CAA240CA8CD4}"/>
              </a:ext>
            </a:extLst>
          </p:cNvPr>
          <p:cNvSpPr/>
          <p:nvPr/>
        </p:nvSpPr>
        <p:spPr>
          <a:xfrm>
            <a:off x="6121668" y="2236641"/>
            <a:ext cx="522514" cy="277586"/>
          </a:xfrm>
          <a:prstGeom prst="rect">
            <a:avLst/>
          </a:prstGeom>
          <a:solidFill>
            <a:schemeClr val="accent4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DA8FBE06-719C-6C8D-8CFC-3F7B583E2A4E}"/>
              </a:ext>
            </a:extLst>
          </p:cNvPr>
          <p:cNvSpPr/>
          <p:nvPr/>
        </p:nvSpPr>
        <p:spPr>
          <a:xfrm>
            <a:off x="3622995" y="2278568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9BEB84F-DAF3-E763-95C9-E2616DC79C8F}"/>
              </a:ext>
            </a:extLst>
          </p:cNvPr>
          <p:cNvSpPr/>
          <p:nvPr/>
        </p:nvSpPr>
        <p:spPr>
          <a:xfrm>
            <a:off x="343270" y="2889471"/>
            <a:ext cx="11505460" cy="3582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>
                <a:solidFill>
                  <a:schemeClr val="tx1"/>
                </a:solidFill>
              </a:rPr>
              <a:t>*</a:t>
            </a:r>
            <a:r>
              <a:rPr lang="lt-LT" sz="1000" b="1">
                <a:solidFill>
                  <a:schemeClr val="tx1"/>
                </a:solidFill>
                <a:effectLst/>
              </a:rPr>
              <a:t>11. Ar pacientas </a:t>
            </a:r>
            <a:r>
              <a:rPr lang="en-US" sz="1000" b="1" noProof="1">
                <a:solidFill>
                  <a:schemeClr val="tx1"/>
                </a:solidFill>
                <a:effectLst/>
              </a:rPr>
              <a:t>savaranki</a:t>
            </a:r>
            <a:r>
              <a:rPr lang="en-US" sz="1000" b="1" noProof="1">
                <a:solidFill>
                  <a:schemeClr val="tx1"/>
                </a:solidFill>
              </a:rPr>
              <a:t>škai seka </a:t>
            </a:r>
            <a:r>
              <a:rPr lang="en-US" sz="1000" b="1" noProof="1">
                <a:solidFill>
                  <a:schemeClr val="tx1"/>
                </a:solidFill>
                <a:effectLst/>
              </a:rPr>
              <a:t>savo sveikatos rodiklius, jeigu tokie yra (pvz.:  glikemiją </a:t>
            </a:r>
            <a:r>
              <a:rPr lang="lt-LT" sz="1000" b="1">
                <a:solidFill>
                  <a:schemeClr val="tx1"/>
                </a:solidFill>
                <a:effectLst/>
              </a:rPr>
              <a:t>ar (ir) kraujo spaudimą (AKS)</a:t>
            </a:r>
            <a:r>
              <a:rPr lang="en-US" sz="1000" b="1">
                <a:solidFill>
                  <a:schemeClr val="tx1"/>
                </a:solidFill>
                <a:effectLst/>
              </a:rPr>
              <a:t>?</a:t>
            </a:r>
            <a:endParaRPr lang="lt-LT" sz="1000" b="1">
              <a:solidFill>
                <a:schemeClr val="accent1"/>
              </a:solidFill>
              <a:effectLst/>
            </a:endParaRPr>
          </a:p>
        </p:txBody>
      </p:sp>
      <p:cxnSp>
        <p:nvCxnSpPr>
          <p:cNvPr id="10" name="Tiesioji rodyklės jungtis 9">
            <a:extLst>
              <a:ext uri="{FF2B5EF4-FFF2-40B4-BE49-F238E27FC236}">
                <a16:creationId xmlns:a16="http://schemas.microsoft.com/office/drawing/2014/main" id="{5E6CA751-2C4B-8CB9-66AE-024893AEA4D2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6382925" y="2514227"/>
            <a:ext cx="0" cy="378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Tiesioji rodyklės jungtis 10">
            <a:extLst>
              <a:ext uri="{FF2B5EF4-FFF2-40B4-BE49-F238E27FC236}">
                <a16:creationId xmlns:a16="http://schemas.microsoft.com/office/drawing/2014/main" id="{FCA3593A-E21B-3541-B023-DB50DF1FC941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884252" y="2556154"/>
            <a:ext cx="0" cy="317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Tiesioji rodyklės jungtis 11">
            <a:extLst>
              <a:ext uri="{FF2B5EF4-FFF2-40B4-BE49-F238E27FC236}">
                <a16:creationId xmlns:a16="http://schemas.microsoft.com/office/drawing/2014/main" id="{D8253D9E-F4E8-85AF-0652-2B0B2E36217B}"/>
              </a:ext>
            </a:extLst>
          </p:cNvPr>
          <p:cNvCxnSpPr>
            <a:cxnSpLocks/>
          </p:cNvCxnSpPr>
          <p:nvPr/>
        </p:nvCxnSpPr>
        <p:spPr>
          <a:xfrm>
            <a:off x="1278873" y="1309977"/>
            <a:ext cx="0" cy="1496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0">
            <a:extLst>
              <a:ext uri="{FF2B5EF4-FFF2-40B4-BE49-F238E27FC236}">
                <a16:creationId xmlns:a16="http://schemas.microsoft.com/office/drawing/2014/main" id="{3E0C28C6-B97F-0C33-2FBF-44AE53C6CC95}"/>
              </a:ext>
            </a:extLst>
          </p:cNvPr>
          <p:cNvSpPr/>
          <p:nvPr/>
        </p:nvSpPr>
        <p:spPr>
          <a:xfrm>
            <a:off x="6856831" y="3609463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F5C1B4DA-DB45-0DBB-5F97-32EE5A4CF369}"/>
              </a:ext>
            </a:extLst>
          </p:cNvPr>
          <p:cNvSpPr/>
          <p:nvPr/>
        </p:nvSpPr>
        <p:spPr>
          <a:xfrm>
            <a:off x="399495" y="3543272"/>
            <a:ext cx="522514" cy="2775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5" name="Rectangle 27">
            <a:extLst>
              <a:ext uri="{FF2B5EF4-FFF2-40B4-BE49-F238E27FC236}">
                <a16:creationId xmlns:a16="http://schemas.microsoft.com/office/drawing/2014/main" id="{E02FF203-26B3-3CA4-9DF1-0FE2EE093282}"/>
              </a:ext>
            </a:extLst>
          </p:cNvPr>
          <p:cNvSpPr/>
          <p:nvPr/>
        </p:nvSpPr>
        <p:spPr>
          <a:xfrm>
            <a:off x="9523017" y="4244521"/>
            <a:ext cx="2460661" cy="947593"/>
          </a:xfrm>
          <a:prstGeom prst="rect">
            <a:avLst/>
          </a:prstGeom>
          <a:solidFill>
            <a:schemeClr val="accent4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Identifikuojama, kad paciento nurodyti kraujo spaudimo ar kt. rodikliai neatitinka normų, kurios turėtų būti pasiektos gydant vaistais.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id="{E66AC949-10D4-EAF8-C22F-008D97E18DA6}"/>
              </a:ext>
            </a:extLst>
          </p:cNvPr>
          <p:cNvSpPr/>
          <p:nvPr/>
        </p:nvSpPr>
        <p:spPr>
          <a:xfrm>
            <a:off x="208321" y="4244521"/>
            <a:ext cx="6356410" cy="9475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Vaistininkas pacientą edukuoja, kodėl svarbu stebėti sveikatos rodiklius (pvz.: vaistininkas pataria, kada, kaip reikėtų atlikti kraujo spaudimo matavimą).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Tiesioji rodyklės jungtis 16">
            <a:extLst>
              <a:ext uri="{FF2B5EF4-FFF2-40B4-BE49-F238E27FC236}">
                <a16:creationId xmlns:a16="http://schemas.microsoft.com/office/drawing/2014/main" id="{53EF0198-8109-D491-EA2A-96AE7BE8FFA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60752" y="3820858"/>
            <a:ext cx="1" cy="395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Stačiakampis 17">
            <a:extLst>
              <a:ext uri="{FF2B5EF4-FFF2-40B4-BE49-F238E27FC236}">
                <a16:creationId xmlns:a16="http://schemas.microsoft.com/office/drawing/2014/main" id="{40AEE913-DDC7-CF97-7E60-A086A5F6F64B}"/>
              </a:ext>
            </a:extLst>
          </p:cNvPr>
          <p:cNvSpPr/>
          <p:nvPr/>
        </p:nvSpPr>
        <p:spPr>
          <a:xfrm>
            <a:off x="6167445" y="5702585"/>
            <a:ext cx="5816234" cy="65581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 dirty="0">
                <a:solidFill>
                  <a:schemeClr val="tx1"/>
                </a:solidFill>
              </a:rPr>
              <a:t>Iš</a:t>
            </a:r>
            <a:r>
              <a:rPr lang="en-US" sz="1000" dirty="0">
                <a:solidFill>
                  <a:schemeClr val="tx1"/>
                </a:solidFill>
              </a:rPr>
              <a:t>d</a:t>
            </a:r>
            <a:r>
              <a:rPr lang="lt-LT" sz="1000" dirty="0">
                <a:solidFill>
                  <a:schemeClr val="tx1"/>
                </a:solidFill>
              </a:rPr>
              <a:t>avimas </a:t>
            </a:r>
            <a:r>
              <a:rPr lang="en-US" sz="1000" noProof="1">
                <a:solidFill>
                  <a:schemeClr val="tx1"/>
                </a:solidFill>
              </a:rPr>
              <a:t>vaistų  iki </a:t>
            </a:r>
            <a:r>
              <a:rPr lang="en-US" sz="1000" dirty="0">
                <a:solidFill>
                  <a:schemeClr val="tx1"/>
                </a:solidFill>
              </a:rPr>
              <a:t>30 d.</a:t>
            </a:r>
            <a:r>
              <a:rPr lang="lt-LT" sz="1000" dirty="0">
                <a:solidFill>
                  <a:schemeClr val="tx1"/>
                </a:solidFill>
              </a:rPr>
              <a:t> gydymo kursui.</a:t>
            </a:r>
          </a:p>
          <a:p>
            <a:pPr algn="ctr"/>
            <a:r>
              <a:rPr lang="lt-LT" sz="1000" dirty="0">
                <a:solidFill>
                  <a:schemeClr val="tx1"/>
                </a:solidFill>
              </a:rPr>
              <a:t> Recepto sustabdymas, nurodant gydytojui sustabdymo priežastį.</a:t>
            </a:r>
          </a:p>
          <a:p>
            <a:pPr algn="ctr"/>
            <a:r>
              <a:rPr lang="lt-LT" sz="1000" dirty="0">
                <a:solidFill>
                  <a:schemeClr val="tx1"/>
                </a:solidFill>
              </a:rPr>
              <a:t> Paciento siuntimas pas šeimos gydytoją.</a:t>
            </a:r>
          </a:p>
        </p:txBody>
      </p:sp>
      <p:sp>
        <p:nvSpPr>
          <p:cNvPr id="19" name="Stačiakampis 18">
            <a:extLst>
              <a:ext uri="{FF2B5EF4-FFF2-40B4-BE49-F238E27FC236}">
                <a16:creationId xmlns:a16="http://schemas.microsoft.com/office/drawing/2014/main" id="{47EF89C1-E06F-A061-D078-B8FCAB1C22FE}"/>
              </a:ext>
            </a:extLst>
          </p:cNvPr>
          <p:cNvSpPr/>
          <p:nvPr/>
        </p:nvSpPr>
        <p:spPr>
          <a:xfrm>
            <a:off x="208321" y="5697550"/>
            <a:ext cx="5683223" cy="6658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Tęstinis </a:t>
            </a:r>
            <a:r>
              <a:rPr lang="en-US" sz="1000" noProof="1">
                <a:solidFill>
                  <a:schemeClr val="tx1"/>
                </a:solidFill>
              </a:rPr>
              <a:t>išdavimas iki 6 mėn. </a:t>
            </a:r>
            <a:r>
              <a:rPr lang="lt-LT" sz="1000">
                <a:solidFill>
                  <a:schemeClr val="tx1"/>
                </a:solidFill>
              </a:rPr>
              <a:t>gydymo kursui</a:t>
            </a:r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99C57A8D-B530-ACC3-4EA7-BEDC685F2BB3}"/>
              </a:ext>
            </a:extLst>
          </p:cNvPr>
          <p:cNvSpPr/>
          <p:nvPr/>
        </p:nvSpPr>
        <p:spPr>
          <a:xfrm>
            <a:off x="9311203" y="927131"/>
            <a:ext cx="1940799" cy="3582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Nepasikeitė arba Pagerėjo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CF3E4492-D3E0-94BC-898B-5753302DB8A5}"/>
              </a:ext>
            </a:extLst>
          </p:cNvPr>
          <p:cNvSpPr/>
          <p:nvPr/>
        </p:nvSpPr>
        <p:spPr>
          <a:xfrm>
            <a:off x="6564731" y="915727"/>
            <a:ext cx="1073583" cy="36962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latin typeface="Calibri" panose="020F0502020204030204" pitchFamily="34" charset="0"/>
                <a:ea typeface="Times New Roman" panose="02020603050405020304" pitchFamily="18" charset="0"/>
              </a:rPr>
              <a:t>P</a:t>
            </a:r>
            <a:r>
              <a:rPr lang="lt-LT" sz="1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ablogėjo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2" name="Tiesioji rodyklės jungtis 21">
            <a:extLst>
              <a:ext uri="{FF2B5EF4-FFF2-40B4-BE49-F238E27FC236}">
                <a16:creationId xmlns:a16="http://schemas.microsoft.com/office/drawing/2014/main" id="{23B4F3EE-FC87-2FB1-5EB1-4542EB69E804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7101522" y="1285356"/>
            <a:ext cx="1" cy="268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Rectangle 18">
            <a:extLst>
              <a:ext uri="{FF2B5EF4-FFF2-40B4-BE49-F238E27FC236}">
                <a16:creationId xmlns:a16="http://schemas.microsoft.com/office/drawing/2014/main" id="{1C5B6045-B902-21A4-59C5-B23AD629CD68}"/>
              </a:ext>
            </a:extLst>
          </p:cNvPr>
          <p:cNvSpPr/>
          <p:nvPr/>
        </p:nvSpPr>
        <p:spPr>
          <a:xfrm>
            <a:off x="7716027" y="2221686"/>
            <a:ext cx="522514" cy="2775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4" name="Tiesioji rodyklės jungtis 23">
            <a:extLst>
              <a:ext uri="{FF2B5EF4-FFF2-40B4-BE49-F238E27FC236}">
                <a16:creationId xmlns:a16="http://schemas.microsoft.com/office/drawing/2014/main" id="{D68D1A16-14A3-B947-3F46-4F2CCA355D96}"/>
              </a:ext>
            </a:extLst>
          </p:cNvPr>
          <p:cNvCxnSpPr>
            <a:stCxn id="23" idx="2"/>
          </p:cNvCxnSpPr>
          <p:nvPr/>
        </p:nvCxnSpPr>
        <p:spPr>
          <a:xfrm>
            <a:off x="7977284" y="2499272"/>
            <a:ext cx="0" cy="403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Tiesioji rodyklės jungtis 24">
            <a:extLst>
              <a:ext uri="{FF2B5EF4-FFF2-40B4-BE49-F238E27FC236}">
                <a16:creationId xmlns:a16="http://schemas.microsoft.com/office/drawing/2014/main" id="{DBDE2128-3ECF-C743-A9AA-3397FE475B40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0281603" y="1285356"/>
            <a:ext cx="24104" cy="1515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Rectangle 18">
            <a:extLst>
              <a:ext uri="{FF2B5EF4-FFF2-40B4-BE49-F238E27FC236}">
                <a16:creationId xmlns:a16="http://schemas.microsoft.com/office/drawing/2014/main" id="{24333EC5-72EF-572C-BA9D-ECF3A8CFB6C5}"/>
              </a:ext>
            </a:extLst>
          </p:cNvPr>
          <p:cNvSpPr/>
          <p:nvPr/>
        </p:nvSpPr>
        <p:spPr>
          <a:xfrm>
            <a:off x="6096000" y="3618022"/>
            <a:ext cx="522514" cy="2775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Ne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7" name="Tiesioji rodyklės jungtis 26">
            <a:extLst>
              <a:ext uri="{FF2B5EF4-FFF2-40B4-BE49-F238E27FC236}">
                <a16:creationId xmlns:a16="http://schemas.microsoft.com/office/drawing/2014/main" id="{70546C88-9A66-461B-0D1C-BCD64B17A664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6340492" y="3895608"/>
            <a:ext cx="16765" cy="342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B347A4C-6FD3-5C27-60BA-FD1FC8A4501D}"/>
              </a:ext>
            </a:extLst>
          </p:cNvPr>
          <p:cNvSpPr/>
          <p:nvPr/>
        </p:nvSpPr>
        <p:spPr>
          <a:xfrm>
            <a:off x="6765033" y="4244520"/>
            <a:ext cx="2555184" cy="9475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Identifikuojama, kad paciento nurodyti kraujo spaudimo ar kt. rodikliai atitinka normas, kurios turėtų būti pasiektos gydant vaistais.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29" name="Tiesioji rodyklės jungtis 28">
            <a:extLst>
              <a:ext uri="{FF2B5EF4-FFF2-40B4-BE49-F238E27FC236}">
                <a16:creationId xmlns:a16="http://schemas.microsoft.com/office/drawing/2014/main" id="{9AB2868C-4DC8-6176-B8C7-61C210B50EB5}"/>
              </a:ext>
            </a:extLst>
          </p:cNvPr>
          <p:cNvCxnSpPr>
            <a:cxnSpLocks/>
          </p:cNvCxnSpPr>
          <p:nvPr/>
        </p:nvCxnSpPr>
        <p:spPr>
          <a:xfrm>
            <a:off x="611198" y="5220279"/>
            <a:ext cx="0" cy="4303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Jungtis: alkūninė 29">
            <a:extLst>
              <a:ext uri="{FF2B5EF4-FFF2-40B4-BE49-F238E27FC236}">
                <a16:creationId xmlns:a16="http://schemas.microsoft.com/office/drawing/2014/main" id="{BBE87E06-0B8C-6AD3-A3BA-7B56329D26FE}"/>
              </a:ext>
            </a:extLst>
          </p:cNvPr>
          <p:cNvCxnSpPr>
            <a:cxnSpLocks/>
          </p:cNvCxnSpPr>
          <p:nvPr/>
        </p:nvCxnSpPr>
        <p:spPr>
          <a:xfrm rot="5400000">
            <a:off x="4036696" y="2814839"/>
            <a:ext cx="496468" cy="5221966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Tiesioji rodyklės jungtis 30">
            <a:extLst>
              <a:ext uri="{FF2B5EF4-FFF2-40B4-BE49-F238E27FC236}">
                <a16:creationId xmlns:a16="http://schemas.microsoft.com/office/drawing/2014/main" id="{A480737F-932B-8070-C8B8-E9C100CA2EB4}"/>
              </a:ext>
            </a:extLst>
          </p:cNvPr>
          <p:cNvCxnSpPr>
            <a:cxnSpLocks/>
          </p:cNvCxnSpPr>
          <p:nvPr/>
        </p:nvCxnSpPr>
        <p:spPr>
          <a:xfrm>
            <a:off x="6379148" y="5192114"/>
            <a:ext cx="0" cy="475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Tiesioji rodyklės jungtis 31">
            <a:extLst>
              <a:ext uri="{FF2B5EF4-FFF2-40B4-BE49-F238E27FC236}">
                <a16:creationId xmlns:a16="http://schemas.microsoft.com/office/drawing/2014/main" id="{12F9A57D-875C-F73A-655C-E286862B715F}"/>
              </a:ext>
            </a:extLst>
          </p:cNvPr>
          <p:cNvCxnSpPr>
            <a:cxnSpLocks/>
          </p:cNvCxnSpPr>
          <p:nvPr/>
        </p:nvCxnSpPr>
        <p:spPr>
          <a:xfrm>
            <a:off x="10938174" y="5192114"/>
            <a:ext cx="0" cy="48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Tiesioji jungtis 32">
            <a:extLst>
              <a:ext uri="{FF2B5EF4-FFF2-40B4-BE49-F238E27FC236}">
                <a16:creationId xmlns:a16="http://schemas.microsoft.com/office/drawing/2014/main" id="{0882D8BC-B818-67AE-BE27-04EEF1F59727}"/>
              </a:ext>
            </a:extLst>
          </p:cNvPr>
          <p:cNvCxnSpPr/>
          <p:nvPr/>
        </p:nvCxnSpPr>
        <p:spPr>
          <a:xfrm>
            <a:off x="2902998" y="532660"/>
            <a:ext cx="0" cy="16867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Jungtis: alkūninė 33">
            <a:extLst>
              <a:ext uri="{FF2B5EF4-FFF2-40B4-BE49-F238E27FC236}">
                <a16:creationId xmlns:a16="http://schemas.microsoft.com/office/drawing/2014/main" id="{B888DF49-A15F-697A-1EB0-24BD76659B8C}"/>
              </a:ext>
            </a:extLst>
          </p:cNvPr>
          <p:cNvCxnSpPr>
            <a:cxnSpLocks/>
            <a:endCxn id="4" idx="0"/>
          </p:cNvCxnSpPr>
          <p:nvPr/>
        </p:nvCxnSpPr>
        <p:spPr>
          <a:xfrm rot="10800000" flipV="1">
            <a:off x="1268484" y="701336"/>
            <a:ext cx="1634527" cy="2047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Jungtis: alkūninė 34">
            <a:extLst>
              <a:ext uri="{FF2B5EF4-FFF2-40B4-BE49-F238E27FC236}">
                <a16:creationId xmlns:a16="http://schemas.microsoft.com/office/drawing/2014/main" id="{82078237-7DD9-7153-7DD5-3B7ED7370A84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902998" y="701335"/>
            <a:ext cx="1363053" cy="2047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Tiesioji jungtis 35">
            <a:extLst>
              <a:ext uri="{FF2B5EF4-FFF2-40B4-BE49-F238E27FC236}">
                <a16:creationId xmlns:a16="http://schemas.microsoft.com/office/drawing/2014/main" id="{4BE9B52A-41C1-25AB-C499-C53B0FCD95A2}"/>
              </a:ext>
            </a:extLst>
          </p:cNvPr>
          <p:cNvCxnSpPr/>
          <p:nvPr/>
        </p:nvCxnSpPr>
        <p:spPr>
          <a:xfrm>
            <a:off x="8584707" y="532660"/>
            <a:ext cx="0" cy="16867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Jungtis: alkūninė 36">
            <a:extLst>
              <a:ext uri="{FF2B5EF4-FFF2-40B4-BE49-F238E27FC236}">
                <a16:creationId xmlns:a16="http://schemas.microsoft.com/office/drawing/2014/main" id="{EDCBD6A0-60A4-ECDC-217E-75AC942EDCD0}"/>
              </a:ext>
            </a:extLst>
          </p:cNvPr>
          <p:cNvCxnSpPr>
            <a:cxnSpLocks/>
            <a:endCxn id="21" idx="0"/>
          </p:cNvCxnSpPr>
          <p:nvPr/>
        </p:nvCxnSpPr>
        <p:spPr>
          <a:xfrm rot="10800000" flipV="1">
            <a:off x="7101523" y="701333"/>
            <a:ext cx="1483184" cy="2143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Jungtis: alkūninė 37">
            <a:extLst>
              <a:ext uri="{FF2B5EF4-FFF2-40B4-BE49-F238E27FC236}">
                <a16:creationId xmlns:a16="http://schemas.microsoft.com/office/drawing/2014/main" id="{2857C0BA-F79D-69C6-611C-1D5F19BC518F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8584707" y="701333"/>
            <a:ext cx="1696896" cy="22579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Tiesioji jungtis 38">
            <a:extLst>
              <a:ext uri="{FF2B5EF4-FFF2-40B4-BE49-F238E27FC236}">
                <a16:creationId xmlns:a16="http://schemas.microsoft.com/office/drawing/2014/main" id="{AB47CD42-D482-0B99-615A-BC8184363E0D}"/>
              </a:ext>
            </a:extLst>
          </p:cNvPr>
          <p:cNvCxnSpPr/>
          <p:nvPr/>
        </p:nvCxnSpPr>
        <p:spPr>
          <a:xfrm>
            <a:off x="4266051" y="1853003"/>
            <a:ext cx="0" cy="1711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Jungtis: alkūninė 39">
            <a:extLst>
              <a:ext uri="{FF2B5EF4-FFF2-40B4-BE49-F238E27FC236}">
                <a16:creationId xmlns:a16="http://schemas.microsoft.com/office/drawing/2014/main" id="{DCB2A296-C17C-233D-C39A-D1B6635C663F}"/>
              </a:ext>
            </a:extLst>
          </p:cNvPr>
          <p:cNvCxnSpPr>
            <a:cxnSpLocks/>
            <a:endCxn id="8" idx="0"/>
          </p:cNvCxnSpPr>
          <p:nvPr/>
        </p:nvCxnSpPr>
        <p:spPr>
          <a:xfrm rot="10800000" flipV="1">
            <a:off x="3884253" y="2030708"/>
            <a:ext cx="381799" cy="24785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Tiesioji jungtis 41">
            <a:extLst>
              <a:ext uri="{FF2B5EF4-FFF2-40B4-BE49-F238E27FC236}">
                <a16:creationId xmlns:a16="http://schemas.microsoft.com/office/drawing/2014/main" id="{C1D72EE3-8702-C717-1F68-1CAF50E32BFF}"/>
              </a:ext>
            </a:extLst>
          </p:cNvPr>
          <p:cNvCxnSpPr/>
          <p:nvPr/>
        </p:nvCxnSpPr>
        <p:spPr>
          <a:xfrm>
            <a:off x="7203215" y="1853003"/>
            <a:ext cx="0" cy="16655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Jungtis: alkūninė 42">
            <a:extLst>
              <a:ext uri="{FF2B5EF4-FFF2-40B4-BE49-F238E27FC236}">
                <a16:creationId xmlns:a16="http://schemas.microsoft.com/office/drawing/2014/main" id="{7A698EEE-1228-0F6E-6CA8-13E8FB9B273B}"/>
              </a:ext>
            </a:extLst>
          </p:cNvPr>
          <p:cNvCxnSpPr>
            <a:cxnSpLocks/>
            <a:endCxn id="7" idx="0"/>
          </p:cNvCxnSpPr>
          <p:nvPr/>
        </p:nvCxnSpPr>
        <p:spPr>
          <a:xfrm rot="10800000" flipV="1">
            <a:off x="6382925" y="2021983"/>
            <a:ext cx="820290" cy="2146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Jungtis: alkūninė 43">
            <a:extLst>
              <a:ext uri="{FF2B5EF4-FFF2-40B4-BE49-F238E27FC236}">
                <a16:creationId xmlns:a16="http://schemas.microsoft.com/office/drawing/2014/main" id="{05AEB4C3-023C-DDC1-A826-705ABDACD0F8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7203215" y="2019086"/>
            <a:ext cx="774069" cy="2026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Tiesioji jungtis 44">
            <a:extLst>
              <a:ext uri="{FF2B5EF4-FFF2-40B4-BE49-F238E27FC236}">
                <a16:creationId xmlns:a16="http://schemas.microsoft.com/office/drawing/2014/main" id="{8D533D81-EBCA-D403-C725-31FE751C9C95}"/>
              </a:ext>
            </a:extLst>
          </p:cNvPr>
          <p:cNvCxnSpPr/>
          <p:nvPr/>
        </p:nvCxnSpPr>
        <p:spPr>
          <a:xfrm>
            <a:off x="2243091" y="3247695"/>
            <a:ext cx="0" cy="16048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Jungtis: alkūninė 45">
            <a:extLst>
              <a:ext uri="{FF2B5EF4-FFF2-40B4-BE49-F238E27FC236}">
                <a16:creationId xmlns:a16="http://schemas.microsoft.com/office/drawing/2014/main" id="{63929DA7-F61F-7FA2-0CF5-2E365DA50F4C}"/>
              </a:ext>
            </a:extLst>
          </p:cNvPr>
          <p:cNvCxnSpPr>
            <a:endCxn id="14" idx="0"/>
          </p:cNvCxnSpPr>
          <p:nvPr/>
        </p:nvCxnSpPr>
        <p:spPr>
          <a:xfrm rot="10800000" flipV="1">
            <a:off x="660753" y="3408184"/>
            <a:ext cx="1582339" cy="1350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Tiesioji jungtis 46">
            <a:extLst>
              <a:ext uri="{FF2B5EF4-FFF2-40B4-BE49-F238E27FC236}">
                <a16:creationId xmlns:a16="http://schemas.microsoft.com/office/drawing/2014/main" id="{5E84C79E-54B0-8CD3-9E89-903D0C71D8E2}"/>
              </a:ext>
            </a:extLst>
          </p:cNvPr>
          <p:cNvCxnSpPr>
            <a:cxnSpLocks/>
          </p:cNvCxnSpPr>
          <p:nvPr/>
        </p:nvCxnSpPr>
        <p:spPr>
          <a:xfrm>
            <a:off x="8848078" y="3247695"/>
            <a:ext cx="0" cy="10893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Jungtis: alkūninė 47">
            <a:extLst>
              <a:ext uri="{FF2B5EF4-FFF2-40B4-BE49-F238E27FC236}">
                <a16:creationId xmlns:a16="http://schemas.microsoft.com/office/drawing/2014/main" id="{BC8EF4E4-24DD-3588-4968-51690F69906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460315" y="3355182"/>
            <a:ext cx="2419376" cy="2528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" name="Rectangle 10">
            <a:extLst>
              <a:ext uri="{FF2B5EF4-FFF2-40B4-BE49-F238E27FC236}">
                <a16:creationId xmlns:a16="http://schemas.microsoft.com/office/drawing/2014/main" id="{40951B67-9D91-5929-DB80-099CF099263E}"/>
              </a:ext>
            </a:extLst>
          </p:cNvPr>
          <p:cNvSpPr/>
          <p:nvPr/>
        </p:nvSpPr>
        <p:spPr>
          <a:xfrm>
            <a:off x="9523017" y="3521401"/>
            <a:ext cx="522514" cy="2528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000">
                <a:solidFill>
                  <a:schemeClr val="tx1"/>
                </a:solidFill>
              </a:rPr>
              <a:t>Taip</a:t>
            </a:r>
            <a:endParaRPr lang="en-US" sz="1000">
              <a:solidFill>
                <a:schemeClr val="tx1"/>
              </a:solidFill>
            </a:endParaRPr>
          </a:p>
        </p:txBody>
      </p:sp>
      <p:cxnSp>
        <p:nvCxnSpPr>
          <p:cNvPr id="50" name="Jungtis: alkūninė 49">
            <a:extLst>
              <a:ext uri="{FF2B5EF4-FFF2-40B4-BE49-F238E27FC236}">
                <a16:creationId xmlns:a16="http://schemas.microsoft.com/office/drawing/2014/main" id="{BD30143D-8D27-8829-0E1E-3C28C25E60DA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2243091" y="3405327"/>
            <a:ext cx="4874997" cy="2041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Jungtis: alkūninė 52">
            <a:extLst>
              <a:ext uri="{FF2B5EF4-FFF2-40B4-BE49-F238E27FC236}">
                <a16:creationId xmlns:a16="http://schemas.microsoft.com/office/drawing/2014/main" id="{348F98F9-5282-16C8-7DE8-9D47F6DDF2A3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8848078" y="3355182"/>
            <a:ext cx="936196" cy="1662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Tiesioji rodyklės jungtis 53">
            <a:extLst>
              <a:ext uri="{FF2B5EF4-FFF2-40B4-BE49-F238E27FC236}">
                <a16:creationId xmlns:a16="http://schemas.microsoft.com/office/drawing/2014/main" id="{C0D63A86-AAC5-FD78-57D3-C891AF7B0B7F}"/>
              </a:ext>
            </a:extLst>
          </p:cNvPr>
          <p:cNvCxnSpPr>
            <a:cxnSpLocks/>
          </p:cNvCxnSpPr>
          <p:nvPr/>
        </p:nvCxnSpPr>
        <p:spPr>
          <a:xfrm>
            <a:off x="8879691" y="5220279"/>
            <a:ext cx="0" cy="430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Tiesioji jungtis 54">
            <a:extLst>
              <a:ext uri="{FF2B5EF4-FFF2-40B4-BE49-F238E27FC236}">
                <a16:creationId xmlns:a16="http://schemas.microsoft.com/office/drawing/2014/main" id="{1B00A9DA-DB30-719F-ACBC-C7C00F0DC4F8}"/>
              </a:ext>
            </a:extLst>
          </p:cNvPr>
          <p:cNvCxnSpPr>
            <a:stCxn id="49" idx="2"/>
          </p:cNvCxnSpPr>
          <p:nvPr/>
        </p:nvCxnSpPr>
        <p:spPr>
          <a:xfrm>
            <a:off x="9784274" y="3774233"/>
            <a:ext cx="0" cy="110662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Jungtis: alkūninė 55">
            <a:extLst>
              <a:ext uri="{FF2B5EF4-FFF2-40B4-BE49-F238E27FC236}">
                <a16:creationId xmlns:a16="http://schemas.microsoft.com/office/drawing/2014/main" id="{4605F789-18F8-0618-F1C9-C58BEFFD0AB1}"/>
              </a:ext>
            </a:extLst>
          </p:cNvPr>
          <p:cNvCxnSpPr>
            <a:cxnSpLocks/>
          </p:cNvCxnSpPr>
          <p:nvPr/>
        </p:nvCxnSpPr>
        <p:spPr>
          <a:xfrm>
            <a:off x="9784274" y="3881442"/>
            <a:ext cx="1447980" cy="334551"/>
          </a:xfrm>
          <a:prstGeom prst="bentConnector3">
            <a:avLst>
              <a:gd name="adj1" fmla="val 9971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8" name="Tiesioji jungtis 57">
            <a:extLst>
              <a:ext uri="{FF2B5EF4-FFF2-40B4-BE49-F238E27FC236}">
                <a16:creationId xmlns:a16="http://schemas.microsoft.com/office/drawing/2014/main" id="{0531A532-4F2A-3742-813C-CCFEC6EB59BD}"/>
              </a:ext>
            </a:extLst>
          </p:cNvPr>
          <p:cNvCxnSpPr>
            <a:cxnSpLocks/>
          </p:cNvCxnSpPr>
          <p:nvPr/>
        </p:nvCxnSpPr>
        <p:spPr>
          <a:xfrm>
            <a:off x="7095488" y="3904517"/>
            <a:ext cx="0" cy="1246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Jungtis: alkūninė 58">
            <a:extLst>
              <a:ext uri="{FF2B5EF4-FFF2-40B4-BE49-F238E27FC236}">
                <a16:creationId xmlns:a16="http://schemas.microsoft.com/office/drawing/2014/main" id="{6668A9D6-B1A0-BAA8-D91B-FCF9D8A19D29}"/>
              </a:ext>
            </a:extLst>
          </p:cNvPr>
          <p:cNvCxnSpPr>
            <a:cxnSpLocks/>
          </p:cNvCxnSpPr>
          <p:nvPr/>
        </p:nvCxnSpPr>
        <p:spPr>
          <a:xfrm rot="5400000">
            <a:off x="6890698" y="4041183"/>
            <a:ext cx="228320" cy="175456"/>
          </a:xfrm>
          <a:prstGeom prst="bentConnector3">
            <a:avLst>
              <a:gd name="adj1" fmla="val 739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Jungtis: alkūninė 104">
            <a:extLst>
              <a:ext uri="{FF2B5EF4-FFF2-40B4-BE49-F238E27FC236}">
                <a16:creationId xmlns:a16="http://schemas.microsoft.com/office/drawing/2014/main" id="{47A3791E-A653-2043-D56E-546DD1C49285}"/>
              </a:ext>
            </a:extLst>
          </p:cNvPr>
          <p:cNvCxnSpPr>
            <a:cxnSpLocks/>
          </p:cNvCxnSpPr>
          <p:nvPr/>
        </p:nvCxnSpPr>
        <p:spPr>
          <a:xfrm>
            <a:off x="7113683" y="4020328"/>
            <a:ext cx="3628744" cy="21538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Jungtis: alkūninė 112">
            <a:extLst>
              <a:ext uri="{FF2B5EF4-FFF2-40B4-BE49-F238E27FC236}">
                <a16:creationId xmlns:a16="http://schemas.microsoft.com/office/drawing/2014/main" id="{9818B841-775A-3384-0D8F-2F1F6BAA7857}"/>
              </a:ext>
            </a:extLst>
          </p:cNvPr>
          <p:cNvCxnSpPr/>
          <p:nvPr/>
        </p:nvCxnSpPr>
        <p:spPr>
          <a:xfrm rot="10800000" flipV="1">
            <a:off x="8848078" y="3881441"/>
            <a:ext cx="936196" cy="334551"/>
          </a:xfrm>
          <a:prstGeom prst="bentConnector3">
            <a:avLst>
              <a:gd name="adj1" fmla="val 9883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Jungtis: alkūninė 50">
            <a:extLst>
              <a:ext uri="{FF2B5EF4-FFF2-40B4-BE49-F238E27FC236}">
                <a16:creationId xmlns:a16="http://schemas.microsoft.com/office/drawing/2014/main" id="{2EC03F84-612E-9A13-9DAB-2C91CDE40238}"/>
              </a:ext>
            </a:extLst>
          </p:cNvPr>
          <p:cNvCxnSpPr/>
          <p:nvPr/>
        </p:nvCxnSpPr>
        <p:spPr>
          <a:xfrm>
            <a:off x="4266051" y="2019086"/>
            <a:ext cx="1901394" cy="217555"/>
          </a:xfrm>
          <a:prstGeom prst="bentConnector3">
            <a:avLst>
              <a:gd name="adj1" fmla="val 9962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157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671</Words>
  <Application>Microsoft Office PowerPoint</Application>
  <PresentationFormat>Widescreen</PresentationFormat>
  <Paragraphs>83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Indrė Trečiokienė</dc:creator>
  <cp:lastModifiedBy>Rasa Balserienė</cp:lastModifiedBy>
  <cp:revision>2</cp:revision>
  <dcterms:created xsi:type="dcterms:W3CDTF">2022-07-25T06:44:27Z</dcterms:created>
  <dcterms:modified xsi:type="dcterms:W3CDTF">2024-04-10T19:07:36Z</dcterms:modified>
</cp:coreProperties>
</file>